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34"/>
  </p:notesMasterIdLst>
  <p:handoutMasterIdLst>
    <p:handoutMasterId r:id="rId35"/>
  </p:handout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7" r:id="rId31"/>
    <p:sldId id="288" r:id="rId32"/>
    <p:sldId id="286"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1" d="100"/>
          <a:sy n="81" d="100"/>
        </p:scale>
        <p:origin x="-176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B012CA-C646-184B-9002-50CDB14843C4}" type="datetimeFigureOut">
              <a:rPr lang="en-US" smtClean="0"/>
              <a:t>2/10/22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829500-FF15-E147-A4C4-454DAA30904D}" type="slidenum">
              <a:rPr lang="en-US" smtClean="0"/>
              <a:t>‹#›</a:t>
            </a:fld>
            <a:endParaRPr lang="en-US"/>
          </a:p>
        </p:txBody>
      </p:sp>
    </p:spTree>
    <p:extLst>
      <p:ext uri="{BB962C8B-B14F-4D97-AF65-F5344CB8AC3E}">
        <p14:creationId xmlns:p14="http://schemas.microsoft.com/office/powerpoint/2010/main" val="15449500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435442-4CBB-7849-A838-52F821BB2252}" type="datetimeFigureOut">
              <a:rPr lang="en-US" smtClean="0"/>
              <a:t>2/10/22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69296-BE32-874E-B4E6-B3C89608842B}" type="slidenum">
              <a:rPr lang="en-US" smtClean="0"/>
              <a:t>‹#›</a:t>
            </a:fld>
            <a:endParaRPr lang="en-US"/>
          </a:p>
        </p:txBody>
      </p:sp>
    </p:spTree>
    <p:extLst>
      <p:ext uri="{BB962C8B-B14F-4D97-AF65-F5344CB8AC3E}">
        <p14:creationId xmlns:p14="http://schemas.microsoft.com/office/powerpoint/2010/main" val="330132253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quarter of the students (25%) received less than 75 points. The median point value (corresponding to a cumulative frequency of 0.5) is 81. Approximately 20% of the students received 90 points or more.</a:t>
            </a:r>
          </a:p>
        </p:txBody>
      </p:sp>
      <p:sp>
        <p:nvSpPr>
          <p:cNvPr id="4" name="Slide Number Placeholder 3"/>
          <p:cNvSpPr>
            <a:spLocks noGrp="1"/>
          </p:cNvSpPr>
          <p:nvPr>
            <p:ph type="sldNum" sz="quarter" idx="10"/>
          </p:nvPr>
        </p:nvSpPr>
        <p:spPr/>
        <p:txBody>
          <a:bodyPr/>
          <a:lstStyle/>
          <a:p>
            <a:fld id="{3A169296-BE32-874E-B4E6-B3C89608842B}" type="slidenum">
              <a:rPr lang="en-US" smtClean="0"/>
              <a:t>3</a:t>
            </a:fld>
            <a:endParaRPr lang="en-US"/>
          </a:p>
        </p:txBody>
      </p:sp>
    </p:spTree>
    <p:extLst>
      <p:ext uri="{BB962C8B-B14F-4D97-AF65-F5344CB8AC3E}">
        <p14:creationId xmlns:p14="http://schemas.microsoft.com/office/powerpoint/2010/main" val="1236153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quarter of the students (25%) received less than 75 points. The median point value (corresponding to a cumulative frequency of 0.5) is 81. Approximately 20% of the students received 90 points or more.</a:t>
            </a:r>
          </a:p>
          <a:p>
            <a:endParaRPr lang="en-US" dirty="0"/>
          </a:p>
        </p:txBody>
      </p:sp>
      <p:sp>
        <p:nvSpPr>
          <p:cNvPr id="4" name="Slide Number Placeholder 3"/>
          <p:cNvSpPr>
            <a:spLocks noGrp="1"/>
          </p:cNvSpPr>
          <p:nvPr>
            <p:ph type="sldNum" sz="quarter" idx="10"/>
          </p:nvPr>
        </p:nvSpPr>
        <p:spPr/>
        <p:txBody>
          <a:bodyPr/>
          <a:lstStyle/>
          <a:p>
            <a:fld id="{3A169296-BE32-874E-B4E6-B3C89608842B}" type="slidenum">
              <a:rPr lang="en-US" smtClean="0"/>
              <a:t>4</a:t>
            </a:fld>
            <a:endParaRPr lang="en-US"/>
          </a:p>
        </p:txBody>
      </p:sp>
    </p:spTree>
    <p:extLst>
      <p:ext uri="{BB962C8B-B14F-4D97-AF65-F5344CB8AC3E}">
        <p14:creationId xmlns:p14="http://schemas.microsoft.com/office/powerpoint/2010/main" val="1862850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net worth in the US, which is distributed according to a power law with exponent 2. At any given level of net worth (say, $1 million), people with half that net worth are four times as frequent, and people with twice that net worth are one-fourth as frequent. Importantly, the same relationship holds if we use $10,000 as reference point or if we use $100 million. For this reason, power-law distributions are also called scale-free distributions.</a:t>
            </a:r>
          </a:p>
        </p:txBody>
      </p:sp>
      <p:sp>
        <p:nvSpPr>
          <p:cNvPr id="4" name="Slide Number Placeholder 3"/>
          <p:cNvSpPr>
            <a:spLocks noGrp="1"/>
          </p:cNvSpPr>
          <p:nvPr>
            <p:ph type="sldNum" sz="quarter" idx="10"/>
          </p:nvPr>
        </p:nvSpPr>
        <p:spPr/>
        <p:txBody>
          <a:bodyPr/>
          <a:lstStyle/>
          <a:p>
            <a:fld id="{3A169296-BE32-874E-B4E6-B3C89608842B}" type="slidenum">
              <a:rPr lang="en-US" smtClean="0"/>
              <a:t>5</a:t>
            </a:fld>
            <a:endParaRPr lang="en-US"/>
          </a:p>
        </p:txBody>
      </p:sp>
    </p:spTree>
    <p:extLst>
      <p:ext uri="{BB962C8B-B14F-4D97-AF65-F5344CB8AC3E}">
        <p14:creationId xmlns:p14="http://schemas.microsoft.com/office/powerpoint/2010/main" val="1995545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most counties have relatively small numbers of inhabitants (the median is 25,857), a few counties have extremely large numbers of inhabitants (e.g., Los Angeles County, with 9,818,605 inhabitants).</a:t>
            </a:r>
          </a:p>
        </p:txBody>
      </p:sp>
      <p:sp>
        <p:nvSpPr>
          <p:cNvPr id="4" name="Slide Number Placeholder 3"/>
          <p:cNvSpPr>
            <a:spLocks noGrp="1"/>
          </p:cNvSpPr>
          <p:nvPr>
            <p:ph type="sldNum" sz="quarter" idx="10"/>
          </p:nvPr>
        </p:nvSpPr>
        <p:spPr/>
        <p:txBody>
          <a:bodyPr/>
          <a:lstStyle/>
          <a:p>
            <a:fld id="{3A169296-BE32-874E-B4E6-B3C89608842B}" type="slidenum">
              <a:rPr lang="en-US" smtClean="0"/>
              <a:t>6</a:t>
            </a:fld>
            <a:endParaRPr lang="en-US"/>
          </a:p>
        </p:txBody>
      </p:sp>
    </p:spTree>
    <p:extLst>
      <p:ext uri="{BB962C8B-B14F-4D97-AF65-F5344CB8AC3E}">
        <p14:creationId xmlns:p14="http://schemas.microsoft.com/office/powerpoint/2010/main" val="3309094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using violins to visualize distributions, verify that you have sufficiently many data points in each group to justify showing the point densities as smooth lines.</a:t>
            </a:r>
          </a:p>
        </p:txBody>
      </p:sp>
      <p:sp>
        <p:nvSpPr>
          <p:cNvPr id="4" name="Slide Number Placeholder 3"/>
          <p:cNvSpPr>
            <a:spLocks noGrp="1"/>
          </p:cNvSpPr>
          <p:nvPr>
            <p:ph type="sldNum" sz="quarter" idx="10"/>
          </p:nvPr>
        </p:nvSpPr>
        <p:spPr/>
        <p:txBody>
          <a:bodyPr/>
          <a:lstStyle/>
          <a:p>
            <a:fld id="{3A169296-BE32-874E-B4E6-B3C89608842B}" type="slidenum">
              <a:rPr lang="en-US" smtClean="0"/>
              <a:t>16</a:t>
            </a:fld>
            <a:endParaRPr lang="en-US"/>
          </a:p>
        </p:txBody>
      </p:sp>
    </p:spTree>
    <p:extLst>
      <p:ext uri="{BB962C8B-B14F-4D97-AF65-F5344CB8AC3E}">
        <p14:creationId xmlns:p14="http://schemas.microsoft.com/office/powerpoint/2010/main" val="4182442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69296-BE32-874E-B4E6-B3C89608842B}" type="slidenum">
              <a:rPr lang="en-US" smtClean="0"/>
              <a:t>21</a:t>
            </a:fld>
            <a:endParaRPr lang="en-US"/>
          </a:p>
        </p:txBody>
      </p:sp>
    </p:spTree>
    <p:extLst>
      <p:ext uri="{BB962C8B-B14F-4D97-AF65-F5344CB8AC3E}">
        <p14:creationId xmlns:p14="http://schemas.microsoft.com/office/powerpoint/2010/main" val="3856758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69296-BE32-874E-B4E6-B3C89608842B}" type="slidenum">
              <a:rPr lang="en-US" smtClean="0"/>
              <a:t>22</a:t>
            </a:fld>
            <a:endParaRPr lang="en-US"/>
          </a:p>
        </p:txBody>
      </p:sp>
    </p:spTree>
    <p:extLst>
      <p:ext uri="{BB962C8B-B14F-4D97-AF65-F5344CB8AC3E}">
        <p14:creationId xmlns:p14="http://schemas.microsoft.com/office/powerpoint/2010/main" val="3927663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533399" y="663973"/>
            <a:ext cx="8229600" cy="936229"/>
          </a:xfrm>
          <a:prstGeom prst="rect">
            <a:avLst/>
          </a:prstGeom>
          <a:noFill/>
          <a:ln>
            <a:noFill/>
          </a:ln>
        </p:spPr>
        <p:txBody>
          <a:bodyPr lIns="57584" tIns="57584" rIns="57584" bIns="57584" anchor="t" anchorCtr="0"/>
          <a:lstStyle>
            <a:lvl1pPr marL="0" marR="0" lvl="0" indent="0" algn="ctr" rtl="0">
              <a:spcBef>
                <a:spcPts val="0"/>
              </a:spcBef>
              <a:buClr>
                <a:schemeClr val="dk2"/>
              </a:buClr>
              <a:buFont typeface="Gill Sans"/>
              <a:buNone/>
              <a:defRPr sz="3400" b="1" i="0" u="none" strike="noStrike" cap="none">
                <a:solidFill>
                  <a:schemeClr val="dk2"/>
                </a:solidFill>
                <a:latin typeface="Gill Sans"/>
                <a:ea typeface="Gill Sans"/>
                <a:cs typeface="Gill Sans"/>
                <a:sym typeface="Gill Sans"/>
              </a:defRPr>
            </a:lvl1pPr>
            <a:lvl2pPr lvl="1" indent="0">
              <a:spcBef>
                <a:spcPts val="0"/>
              </a:spcBef>
              <a:buNone/>
              <a:defRPr sz="1100"/>
            </a:lvl2pPr>
            <a:lvl3pPr lvl="2" indent="0">
              <a:spcBef>
                <a:spcPts val="0"/>
              </a:spcBef>
              <a:buNone/>
              <a:defRPr sz="1100"/>
            </a:lvl3pPr>
            <a:lvl4pPr lvl="3" indent="0">
              <a:spcBef>
                <a:spcPts val="0"/>
              </a:spcBef>
              <a:buNone/>
              <a:defRPr sz="1100"/>
            </a:lvl4pPr>
            <a:lvl5pPr lvl="4" indent="0">
              <a:spcBef>
                <a:spcPts val="0"/>
              </a:spcBef>
              <a:buNone/>
              <a:defRPr sz="1100"/>
            </a:lvl5pPr>
            <a:lvl6pPr lvl="5" indent="0">
              <a:spcBef>
                <a:spcPts val="0"/>
              </a:spcBef>
              <a:buNone/>
              <a:defRPr sz="1100"/>
            </a:lvl6pPr>
            <a:lvl7pPr lvl="6" indent="0">
              <a:spcBef>
                <a:spcPts val="0"/>
              </a:spcBef>
              <a:buNone/>
              <a:defRPr sz="1100"/>
            </a:lvl7pPr>
            <a:lvl8pPr lvl="7" indent="0">
              <a:spcBef>
                <a:spcPts val="0"/>
              </a:spcBef>
              <a:buNone/>
              <a:defRPr sz="1100"/>
            </a:lvl8pPr>
            <a:lvl9pPr lvl="8" indent="0">
              <a:spcBef>
                <a:spcPts val="0"/>
              </a:spcBef>
              <a:buNone/>
              <a:defRPr sz="1100"/>
            </a:lvl9pPr>
          </a:lstStyle>
          <a:p>
            <a:r>
              <a:rPr lang="en-US"/>
              <a:t>Click to edit Master title style</a:t>
            </a:r>
            <a:endParaRPr dirty="0"/>
          </a:p>
        </p:txBody>
      </p:sp>
      <p:sp>
        <p:nvSpPr>
          <p:cNvPr id="16" name="Shape 16"/>
          <p:cNvSpPr txBox="1">
            <a:spLocks noGrp="1"/>
          </p:cNvSpPr>
          <p:nvPr>
            <p:ph type="body" idx="1"/>
          </p:nvPr>
        </p:nvSpPr>
        <p:spPr>
          <a:xfrm>
            <a:off x="457200" y="1600201"/>
            <a:ext cx="4038600" cy="4525962"/>
          </a:xfrm>
          <a:prstGeom prst="rect">
            <a:avLst/>
          </a:prstGeom>
          <a:noFill/>
          <a:ln>
            <a:noFill/>
          </a:ln>
        </p:spPr>
        <p:txBody>
          <a:bodyPr lIns="57584" tIns="57584" rIns="57584" bIns="57584" anchor="t" anchorCtr="0"/>
          <a:lstStyle>
            <a:lvl1pPr marL="383961" marR="0" lvl="0" indent="-255978" algn="l" rtl="0">
              <a:spcBef>
                <a:spcPts val="403"/>
              </a:spcBef>
              <a:buClr>
                <a:schemeClr val="dk2"/>
              </a:buClr>
              <a:buSzPct val="100000"/>
              <a:buFont typeface="Arial"/>
              <a:buChar char="•"/>
              <a:defRPr sz="2000" b="0" i="0" u="none" strike="noStrike" cap="none">
                <a:solidFill>
                  <a:schemeClr val="dk2"/>
                </a:solidFill>
                <a:latin typeface="Gill Sans"/>
                <a:ea typeface="Gill Sans"/>
                <a:cs typeface="Gill Sans"/>
                <a:sym typeface="Gill Sans"/>
              </a:defRPr>
            </a:lvl1pPr>
            <a:lvl2pPr marL="831913" marR="0" lvl="1" indent="-206234"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2pPr>
            <a:lvl3pPr marL="1279864" marR="0" lvl="2" indent="-142252"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3pPr>
            <a:lvl4pPr marL="1791810" marR="0" lvl="3" indent="-142265"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4pPr>
            <a:lvl5pPr marL="2303757" marR="0" lvl="4" indent="-142279"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5pPr>
            <a:lvl6pPr marL="2815703" marR="0" lvl="5" indent="-128055" algn="l" rtl="0">
              <a:spcBef>
                <a:spcPts val="403"/>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6pPr>
            <a:lvl7pPr marL="3327649" marR="0" lvl="6" indent="-128067" algn="l" rtl="0">
              <a:spcBef>
                <a:spcPts val="403"/>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7pPr>
            <a:lvl8pPr marL="3839596" marR="0" lvl="7" indent="-128079" algn="l" rtl="0">
              <a:spcBef>
                <a:spcPts val="403"/>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8pPr>
            <a:lvl9pPr marL="4351540" marR="0" lvl="8" indent="-128091" algn="l" rtl="0">
              <a:spcBef>
                <a:spcPts val="403"/>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9pPr>
          </a:lstStyle>
          <a:p>
            <a:pPr lvl="0"/>
            <a:r>
              <a:rPr lang="en-US"/>
              <a:t>Click to edit Master text styles</a:t>
            </a:r>
          </a:p>
        </p:txBody>
      </p:sp>
      <p:sp>
        <p:nvSpPr>
          <p:cNvPr id="17" name="Shape 17"/>
          <p:cNvSpPr txBox="1">
            <a:spLocks noGrp="1"/>
          </p:cNvSpPr>
          <p:nvPr>
            <p:ph type="body" idx="2"/>
          </p:nvPr>
        </p:nvSpPr>
        <p:spPr>
          <a:xfrm>
            <a:off x="4648200" y="1600201"/>
            <a:ext cx="4038600" cy="4525962"/>
          </a:xfrm>
          <a:prstGeom prst="rect">
            <a:avLst/>
          </a:prstGeom>
          <a:noFill/>
          <a:ln>
            <a:noFill/>
          </a:ln>
        </p:spPr>
        <p:txBody>
          <a:bodyPr lIns="57584" tIns="57584" rIns="57584" bIns="57584" anchor="t" anchorCtr="0"/>
          <a:lstStyle>
            <a:lvl1pPr marL="383961" marR="0" lvl="0" indent="-255978" algn="l" rtl="0">
              <a:spcBef>
                <a:spcPts val="403"/>
              </a:spcBef>
              <a:buClr>
                <a:schemeClr val="dk2"/>
              </a:buClr>
              <a:buSzPct val="100000"/>
              <a:buFont typeface="Arial"/>
              <a:buChar char="•"/>
              <a:defRPr sz="2000" b="0" i="0" u="none" strike="noStrike" cap="none">
                <a:solidFill>
                  <a:schemeClr val="dk2"/>
                </a:solidFill>
                <a:latin typeface="Gill Sans"/>
                <a:ea typeface="Gill Sans"/>
                <a:cs typeface="Gill Sans"/>
                <a:sym typeface="Gill Sans"/>
              </a:defRPr>
            </a:lvl1pPr>
            <a:lvl2pPr marL="831913" marR="0" lvl="1" indent="-206234"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2pPr>
            <a:lvl3pPr marL="1279864" marR="0" lvl="2" indent="-142252"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3pPr>
            <a:lvl4pPr marL="1791810" marR="0" lvl="3" indent="-142265"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4pPr>
            <a:lvl5pPr marL="2303757" marR="0" lvl="4" indent="-142279"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5pPr>
            <a:lvl6pPr marL="2815703" marR="0" lvl="5" indent="-128055" algn="l" rtl="0">
              <a:spcBef>
                <a:spcPts val="403"/>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6pPr>
            <a:lvl7pPr marL="3327649" marR="0" lvl="6" indent="-128067" algn="l" rtl="0">
              <a:spcBef>
                <a:spcPts val="403"/>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7pPr>
            <a:lvl8pPr marL="3839596" marR="0" lvl="7" indent="-128079" algn="l" rtl="0">
              <a:spcBef>
                <a:spcPts val="403"/>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8pPr>
            <a:lvl9pPr marL="4351540" marR="0" lvl="8" indent="-128091" algn="l" rtl="0">
              <a:spcBef>
                <a:spcPts val="403"/>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9pPr>
          </a:lstStyle>
          <a:p>
            <a:pPr lvl="0"/>
            <a:r>
              <a:rPr lang="en-US"/>
              <a:t>Click to edit Master text styles</a:t>
            </a:r>
          </a:p>
        </p:txBody>
      </p:sp>
      <p:sp>
        <p:nvSpPr>
          <p:cNvPr id="5"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267371" y="1055081"/>
            <a:ext cx="8535737" cy="2153975"/>
          </a:xfrm>
          <a:prstGeom prst="rect">
            <a:avLst/>
          </a:prstGeom>
          <a:noFill/>
          <a:ln>
            <a:noFill/>
          </a:ln>
        </p:spPr>
        <p:txBody>
          <a:bodyPr lIns="57584" tIns="57584" rIns="57584" bIns="57584" anchor="t" anchorCtr="0"/>
          <a:lstStyle>
            <a:lvl1pPr marL="0" marR="0" lvl="0" indent="0" algn="ctr" rtl="0">
              <a:spcBef>
                <a:spcPts val="0"/>
              </a:spcBef>
              <a:buClr>
                <a:schemeClr val="dk2"/>
              </a:buClr>
              <a:buFont typeface="Gill Sans"/>
              <a:buNone/>
              <a:defRPr sz="3900" b="1" i="0" u="none" strike="noStrike" cap="none">
                <a:solidFill>
                  <a:schemeClr val="dk2"/>
                </a:solidFill>
                <a:latin typeface="Gill Sans"/>
                <a:ea typeface="Gill Sans"/>
                <a:cs typeface="Gill Sans"/>
                <a:sym typeface="Gill Sans"/>
              </a:defRPr>
            </a:lvl1pPr>
            <a:lvl2pPr lvl="1" indent="0">
              <a:spcBef>
                <a:spcPts val="0"/>
              </a:spcBef>
              <a:buNone/>
              <a:defRPr sz="1100"/>
            </a:lvl2pPr>
            <a:lvl3pPr lvl="2" indent="0">
              <a:spcBef>
                <a:spcPts val="0"/>
              </a:spcBef>
              <a:buNone/>
              <a:defRPr sz="1100"/>
            </a:lvl3pPr>
            <a:lvl4pPr lvl="3" indent="0">
              <a:spcBef>
                <a:spcPts val="0"/>
              </a:spcBef>
              <a:buNone/>
              <a:defRPr sz="1100"/>
            </a:lvl4pPr>
            <a:lvl5pPr lvl="4" indent="0">
              <a:spcBef>
                <a:spcPts val="0"/>
              </a:spcBef>
              <a:buNone/>
              <a:defRPr sz="1100"/>
            </a:lvl5pPr>
            <a:lvl6pPr lvl="5" indent="0">
              <a:spcBef>
                <a:spcPts val="0"/>
              </a:spcBef>
              <a:buNone/>
              <a:defRPr sz="1100"/>
            </a:lvl6pPr>
            <a:lvl7pPr lvl="6" indent="0">
              <a:spcBef>
                <a:spcPts val="0"/>
              </a:spcBef>
              <a:buNone/>
              <a:defRPr sz="1100"/>
            </a:lvl7pPr>
            <a:lvl8pPr lvl="7" indent="0">
              <a:spcBef>
                <a:spcPts val="0"/>
              </a:spcBef>
              <a:buNone/>
              <a:defRPr sz="1100"/>
            </a:lvl8pPr>
            <a:lvl9pPr lvl="8" indent="0">
              <a:spcBef>
                <a:spcPts val="0"/>
              </a:spcBef>
              <a:buNone/>
              <a:defRPr sz="1100"/>
            </a:lvl9pPr>
          </a:lstStyle>
          <a:p>
            <a:r>
              <a:rPr lang="en-US"/>
              <a:t>Click to edit Master title style</a:t>
            </a:r>
            <a:endParaRPr/>
          </a:p>
        </p:txBody>
      </p:sp>
      <p:sp>
        <p:nvSpPr>
          <p:cNvPr id="24" name="Shape 24"/>
          <p:cNvSpPr txBox="1">
            <a:spLocks noGrp="1"/>
          </p:cNvSpPr>
          <p:nvPr>
            <p:ph type="subTitle" idx="1"/>
          </p:nvPr>
        </p:nvSpPr>
        <p:spPr>
          <a:xfrm>
            <a:off x="735267" y="3886200"/>
            <a:ext cx="7533105" cy="1752600"/>
          </a:xfrm>
          <a:prstGeom prst="rect">
            <a:avLst/>
          </a:prstGeom>
          <a:noFill/>
          <a:ln>
            <a:noFill/>
          </a:ln>
        </p:spPr>
        <p:txBody>
          <a:bodyPr lIns="57584" tIns="57584" rIns="57584" bIns="57584" anchor="t" anchorCtr="0"/>
          <a:lstStyle>
            <a:lvl1pPr marL="0" marR="0" lvl="0" indent="0" algn="ctr" rtl="0">
              <a:spcBef>
                <a:spcPts val="694"/>
              </a:spcBef>
              <a:buClr>
                <a:schemeClr val="dk2"/>
              </a:buClr>
              <a:buFont typeface="Arial"/>
              <a:buNone/>
              <a:defRPr sz="3500" b="1" i="0" u="none" strike="noStrike" cap="none">
                <a:solidFill>
                  <a:schemeClr val="dk2"/>
                </a:solidFill>
                <a:latin typeface="Gill Sans"/>
                <a:ea typeface="Gill Sans"/>
                <a:cs typeface="Gill Sans"/>
                <a:sym typeface="Gill Sans"/>
              </a:defRPr>
            </a:lvl1pPr>
            <a:lvl2pPr marL="511946" marR="0" lvl="1" indent="-13" algn="ctr" rtl="0">
              <a:spcBef>
                <a:spcPts val="448"/>
              </a:spcBef>
              <a:buClr>
                <a:srgbClr val="888888"/>
              </a:buClr>
              <a:buFont typeface="Arial"/>
              <a:buNone/>
              <a:defRPr sz="2200" b="0" i="0" u="none" strike="noStrike" cap="none">
                <a:solidFill>
                  <a:srgbClr val="888888"/>
                </a:solidFill>
                <a:latin typeface="Gill Sans"/>
                <a:ea typeface="Gill Sans"/>
                <a:cs typeface="Gill Sans"/>
                <a:sym typeface="Gill Sans"/>
              </a:defRPr>
            </a:lvl2pPr>
            <a:lvl3pPr marL="1023891" marR="0" lvl="2" indent="-25" algn="ctr" rtl="0">
              <a:spcBef>
                <a:spcPts val="403"/>
              </a:spcBef>
              <a:buClr>
                <a:srgbClr val="888888"/>
              </a:buClr>
              <a:buFont typeface="Arial"/>
              <a:buNone/>
              <a:defRPr sz="2000" b="0" i="0" u="none" strike="noStrike" cap="none">
                <a:solidFill>
                  <a:srgbClr val="888888"/>
                </a:solidFill>
                <a:latin typeface="Gill Sans"/>
                <a:ea typeface="Gill Sans"/>
                <a:cs typeface="Gill Sans"/>
                <a:sym typeface="Gill Sans"/>
              </a:defRPr>
            </a:lvl3pPr>
            <a:lvl4pPr marL="1535839" marR="0" lvl="3" indent="-38" algn="ctr" rtl="0">
              <a:spcBef>
                <a:spcPts val="336"/>
              </a:spcBef>
              <a:buClr>
                <a:srgbClr val="888888"/>
              </a:buClr>
              <a:buFont typeface="Arial"/>
              <a:buNone/>
              <a:defRPr sz="1700" b="0" i="0" u="none" strike="noStrike" cap="none">
                <a:solidFill>
                  <a:srgbClr val="888888"/>
                </a:solidFill>
                <a:latin typeface="Gill Sans"/>
                <a:ea typeface="Gill Sans"/>
                <a:cs typeface="Gill Sans"/>
                <a:sym typeface="Gill Sans"/>
              </a:defRPr>
            </a:lvl4pPr>
            <a:lvl5pPr marL="2047785" marR="0" lvl="4" indent="-52" algn="ctr" rtl="0">
              <a:spcBef>
                <a:spcPts val="269"/>
              </a:spcBef>
              <a:buClr>
                <a:srgbClr val="888888"/>
              </a:buClr>
              <a:buFont typeface="Arial"/>
              <a:buNone/>
              <a:defRPr sz="1300" b="0" i="0" u="none" strike="noStrike" cap="none">
                <a:solidFill>
                  <a:srgbClr val="888888"/>
                </a:solidFill>
                <a:latin typeface="Gill Sans"/>
                <a:ea typeface="Gill Sans"/>
                <a:cs typeface="Gill Sans"/>
                <a:sym typeface="Gill Sans"/>
              </a:defRPr>
            </a:lvl5pPr>
            <a:lvl6pPr marL="2559730" marR="0" lvl="5" indent="-64" algn="ctr" rtl="0">
              <a:spcBef>
                <a:spcPts val="448"/>
              </a:spcBef>
              <a:buClr>
                <a:srgbClr val="888888"/>
              </a:buClr>
              <a:buFont typeface="Arial"/>
              <a:buNone/>
              <a:defRPr sz="2200" b="0" i="0" u="none" strike="noStrike" cap="none">
                <a:solidFill>
                  <a:srgbClr val="888888"/>
                </a:solidFill>
                <a:latin typeface="Times New Roman"/>
                <a:ea typeface="Times New Roman"/>
                <a:cs typeface="Times New Roman"/>
                <a:sym typeface="Times New Roman"/>
              </a:defRPr>
            </a:lvl6pPr>
            <a:lvl7pPr marL="3071676" marR="0" lvl="6" indent="-76" algn="ctr" rtl="0">
              <a:spcBef>
                <a:spcPts val="448"/>
              </a:spcBef>
              <a:buClr>
                <a:srgbClr val="888888"/>
              </a:buClr>
              <a:buFont typeface="Arial"/>
              <a:buNone/>
              <a:defRPr sz="2200" b="0" i="0" u="none" strike="noStrike" cap="none">
                <a:solidFill>
                  <a:srgbClr val="888888"/>
                </a:solidFill>
                <a:latin typeface="Times New Roman"/>
                <a:ea typeface="Times New Roman"/>
                <a:cs typeface="Times New Roman"/>
                <a:sym typeface="Times New Roman"/>
              </a:defRPr>
            </a:lvl7pPr>
            <a:lvl8pPr marL="3583621" marR="0" lvl="7" indent="-89" algn="ctr" rtl="0">
              <a:spcBef>
                <a:spcPts val="448"/>
              </a:spcBef>
              <a:buClr>
                <a:srgbClr val="888888"/>
              </a:buClr>
              <a:buFont typeface="Arial"/>
              <a:buNone/>
              <a:defRPr sz="2200" b="0" i="0" u="none" strike="noStrike" cap="none">
                <a:solidFill>
                  <a:srgbClr val="888888"/>
                </a:solidFill>
                <a:latin typeface="Times New Roman"/>
                <a:ea typeface="Times New Roman"/>
                <a:cs typeface="Times New Roman"/>
                <a:sym typeface="Times New Roman"/>
              </a:defRPr>
            </a:lvl8pPr>
            <a:lvl9pPr marL="4095568" marR="0" lvl="8" indent="-102" algn="ctr" rtl="0">
              <a:spcBef>
                <a:spcPts val="448"/>
              </a:spcBef>
              <a:buClr>
                <a:srgbClr val="888888"/>
              </a:buClr>
              <a:buFont typeface="Arial"/>
              <a:buNone/>
              <a:defRPr sz="2200" b="0" i="0" u="none" strike="noStrike" cap="none">
                <a:solidFill>
                  <a:srgbClr val="888888"/>
                </a:solidFill>
                <a:latin typeface="Times New Roman"/>
                <a:ea typeface="Times New Roman"/>
                <a:cs typeface="Times New Roman"/>
                <a:sym typeface="Times New Roman"/>
              </a:defRPr>
            </a:lvl9pPr>
          </a:lstStyle>
          <a:p>
            <a:r>
              <a:rPr lang="en-US"/>
              <a:t>Click to edit Master subtitle style</a:t>
            </a:r>
            <a:endParaRPr/>
          </a:p>
        </p:txBody>
      </p:sp>
      <p:sp>
        <p:nvSpPr>
          <p:cNvPr id="4"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60950" y="1024912"/>
            <a:ext cx="8662737" cy="1362074"/>
          </a:xfrm>
          <a:prstGeom prst="rect">
            <a:avLst/>
          </a:prstGeom>
          <a:noFill/>
          <a:ln>
            <a:noFill/>
          </a:ln>
        </p:spPr>
        <p:txBody>
          <a:bodyPr lIns="57584" tIns="57584" rIns="57584" bIns="57584" anchor="t" anchorCtr="0"/>
          <a:lstStyle>
            <a:lvl1pPr marL="0" marR="0" lvl="0" indent="0" algn="ctr" rtl="0">
              <a:spcBef>
                <a:spcPts val="0"/>
              </a:spcBef>
              <a:buClr>
                <a:schemeClr val="dk2"/>
              </a:buClr>
              <a:buFont typeface="Gill Sans"/>
              <a:buNone/>
              <a:defRPr sz="3900" b="1" i="0" u="none" strike="noStrike" cap="none">
                <a:solidFill>
                  <a:schemeClr val="dk2"/>
                </a:solidFill>
                <a:latin typeface="Gill Sans"/>
                <a:ea typeface="Gill Sans"/>
                <a:cs typeface="Gill Sans"/>
                <a:sym typeface="Gill Sans"/>
              </a:defRPr>
            </a:lvl1pPr>
            <a:lvl2pPr lvl="1" indent="0">
              <a:spcBef>
                <a:spcPts val="0"/>
              </a:spcBef>
              <a:buNone/>
              <a:defRPr sz="1100"/>
            </a:lvl2pPr>
            <a:lvl3pPr lvl="2" indent="0">
              <a:spcBef>
                <a:spcPts val="0"/>
              </a:spcBef>
              <a:buNone/>
              <a:defRPr sz="1100"/>
            </a:lvl3pPr>
            <a:lvl4pPr lvl="3" indent="0">
              <a:spcBef>
                <a:spcPts val="0"/>
              </a:spcBef>
              <a:buNone/>
              <a:defRPr sz="1100"/>
            </a:lvl4pPr>
            <a:lvl5pPr lvl="4" indent="0">
              <a:spcBef>
                <a:spcPts val="0"/>
              </a:spcBef>
              <a:buNone/>
              <a:defRPr sz="1100"/>
            </a:lvl5pPr>
            <a:lvl6pPr lvl="5" indent="0">
              <a:spcBef>
                <a:spcPts val="0"/>
              </a:spcBef>
              <a:buNone/>
              <a:defRPr sz="1100"/>
            </a:lvl6pPr>
            <a:lvl7pPr lvl="6" indent="0">
              <a:spcBef>
                <a:spcPts val="0"/>
              </a:spcBef>
              <a:buNone/>
              <a:defRPr sz="1100"/>
            </a:lvl7pPr>
            <a:lvl8pPr lvl="7" indent="0">
              <a:spcBef>
                <a:spcPts val="0"/>
              </a:spcBef>
              <a:buNone/>
              <a:defRPr sz="1100"/>
            </a:lvl8pPr>
            <a:lvl9pPr lvl="8" indent="0">
              <a:spcBef>
                <a:spcPts val="0"/>
              </a:spcBef>
              <a:buNone/>
              <a:defRPr sz="1100"/>
            </a:lvl9pPr>
          </a:lstStyle>
          <a:p>
            <a:r>
              <a:rPr lang="en-US"/>
              <a:t>Click to edit Master title style</a:t>
            </a:r>
            <a:endParaRPr/>
          </a:p>
        </p:txBody>
      </p:sp>
      <p:sp>
        <p:nvSpPr>
          <p:cNvPr id="27" name="Shape 27"/>
          <p:cNvSpPr txBox="1">
            <a:spLocks noGrp="1"/>
          </p:cNvSpPr>
          <p:nvPr>
            <p:ph type="body" idx="1"/>
          </p:nvPr>
        </p:nvSpPr>
        <p:spPr>
          <a:xfrm>
            <a:off x="722313" y="3689685"/>
            <a:ext cx="7772400" cy="717215"/>
          </a:xfrm>
          <a:prstGeom prst="rect">
            <a:avLst/>
          </a:prstGeom>
          <a:noFill/>
          <a:ln>
            <a:noFill/>
          </a:ln>
        </p:spPr>
        <p:txBody>
          <a:bodyPr lIns="57584" tIns="57584" rIns="57584" bIns="57584" anchor="b" anchorCtr="0"/>
          <a:lstStyle>
            <a:lvl1pPr marL="0" marR="0" lvl="0" indent="0" algn="ctr" rtl="0">
              <a:spcBef>
                <a:spcPts val="537"/>
              </a:spcBef>
              <a:buClr>
                <a:schemeClr val="dk2"/>
              </a:buClr>
              <a:buFont typeface="Arial"/>
              <a:buNone/>
              <a:defRPr sz="2700" b="1" i="0" u="none" strike="noStrike" cap="none">
                <a:solidFill>
                  <a:schemeClr val="dk2"/>
                </a:solidFill>
                <a:latin typeface="Gill Sans"/>
                <a:ea typeface="Gill Sans"/>
                <a:cs typeface="Gill Sans"/>
                <a:sym typeface="Gill Sans"/>
              </a:defRPr>
            </a:lvl1pPr>
            <a:lvl2pPr marL="511946" marR="0" lvl="1" indent="-13" algn="l" rtl="0">
              <a:spcBef>
                <a:spcPts val="403"/>
              </a:spcBef>
              <a:buClr>
                <a:srgbClr val="888888"/>
              </a:buClr>
              <a:buFont typeface="Arial"/>
              <a:buNone/>
              <a:defRPr sz="2000" b="0" i="0" u="none" strike="noStrike" cap="none">
                <a:solidFill>
                  <a:srgbClr val="888888"/>
                </a:solidFill>
                <a:latin typeface="Gill Sans"/>
                <a:ea typeface="Gill Sans"/>
                <a:cs typeface="Gill Sans"/>
                <a:sym typeface="Gill Sans"/>
              </a:defRPr>
            </a:lvl2pPr>
            <a:lvl3pPr marL="1023891" marR="0" lvl="2" indent="-25" algn="l" rtl="0">
              <a:spcBef>
                <a:spcPts val="358"/>
              </a:spcBef>
              <a:buClr>
                <a:srgbClr val="888888"/>
              </a:buClr>
              <a:buFont typeface="Arial"/>
              <a:buNone/>
              <a:defRPr sz="1800" b="0" i="0" u="none" strike="noStrike" cap="none">
                <a:solidFill>
                  <a:srgbClr val="888888"/>
                </a:solidFill>
                <a:latin typeface="Gill Sans"/>
                <a:ea typeface="Gill Sans"/>
                <a:cs typeface="Gill Sans"/>
                <a:sym typeface="Gill Sans"/>
              </a:defRPr>
            </a:lvl3pPr>
            <a:lvl4pPr marL="1535839" marR="0" lvl="3" indent="-38" algn="l" rtl="0">
              <a:spcBef>
                <a:spcPts val="314"/>
              </a:spcBef>
              <a:buClr>
                <a:srgbClr val="888888"/>
              </a:buClr>
              <a:buFont typeface="Arial"/>
              <a:buNone/>
              <a:defRPr sz="1600" b="0" i="0" u="none" strike="noStrike" cap="none">
                <a:solidFill>
                  <a:srgbClr val="888888"/>
                </a:solidFill>
                <a:latin typeface="Gill Sans"/>
                <a:ea typeface="Gill Sans"/>
                <a:cs typeface="Gill Sans"/>
                <a:sym typeface="Gill Sans"/>
              </a:defRPr>
            </a:lvl4pPr>
            <a:lvl5pPr marL="2047785" marR="0" lvl="4" indent="-52" algn="l" rtl="0">
              <a:spcBef>
                <a:spcPts val="314"/>
              </a:spcBef>
              <a:buClr>
                <a:srgbClr val="888888"/>
              </a:buClr>
              <a:buFont typeface="Arial"/>
              <a:buNone/>
              <a:defRPr sz="1600" b="0" i="0" u="none" strike="noStrike" cap="none">
                <a:solidFill>
                  <a:srgbClr val="888888"/>
                </a:solidFill>
                <a:latin typeface="Gill Sans"/>
                <a:ea typeface="Gill Sans"/>
                <a:cs typeface="Gill Sans"/>
                <a:sym typeface="Gill Sans"/>
              </a:defRPr>
            </a:lvl5pPr>
            <a:lvl6pPr marL="2559730" marR="0" lvl="5" indent="-64" algn="l" rtl="0">
              <a:spcBef>
                <a:spcPts val="314"/>
              </a:spcBef>
              <a:buClr>
                <a:srgbClr val="888888"/>
              </a:buClr>
              <a:buFont typeface="Arial"/>
              <a:buNone/>
              <a:defRPr sz="1600" b="0" i="0" u="none" strike="noStrike" cap="none">
                <a:solidFill>
                  <a:srgbClr val="888888"/>
                </a:solidFill>
                <a:latin typeface="Times New Roman"/>
                <a:ea typeface="Times New Roman"/>
                <a:cs typeface="Times New Roman"/>
                <a:sym typeface="Times New Roman"/>
              </a:defRPr>
            </a:lvl6pPr>
            <a:lvl7pPr marL="3071676" marR="0" lvl="6" indent="-76" algn="l" rtl="0">
              <a:spcBef>
                <a:spcPts val="314"/>
              </a:spcBef>
              <a:buClr>
                <a:srgbClr val="888888"/>
              </a:buClr>
              <a:buFont typeface="Arial"/>
              <a:buNone/>
              <a:defRPr sz="1600" b="0" i="0" u="none" strike="noStrike" cap="none">
                <a:solidFill>
                  <a:srgbClr val="888888"/>
                </a:solidFill>
                <a:latin typeface="Times New Roman"/>
                <a:ea typeface="Times New Roman"/>
                <a:cs typeface="Times New Roman"/>
                <a:sym typeface="Times New Roman"/>
              </a:defRPr>
            </a:lvl7pPr>
            <a:lvl8pPr marL="3583621" marR="0" lvl="7" indent="-89" algn="l" rtl="0">
              <a:spcBef>
                <a:spcPts val="314"/>
              </a:spcBef>
              <a:buClr>
                <a:srgbClr val="888888"/>
              </a:buClr>
              <a:buFont typeface="Arial"/>
              <a:buNone/>
              <a:defRPr sz="1600" b="0" i="0" u="none" strike="noStrike" cap="none">
                <a:solidFill>
                  <a:srgbClr val="888888"/>
                </a:solidFill>
                <a:latin typeface="Times New Roman"/>
                <a:ea typeface="Times New Roman"/>
                <a:cs typeface="Times New Roman"/>
                <a:sym typeface="Times New Roman"/>
              </a:defRPr>
            </a:lvl8pPr>
            <a:lvl9pPr marL="4095568" marR="0" lvl="8" indent="-102" algn="l" rtl="0">
              <a:spcBef>
                <a:spcPts val="314"/>
              </a:spcBef>
              <a:buClr>
                <a:srgbClr val="888888"/>
              </a:buClr>
              <a:buFont typeface="Arial"/>
              <a:buNone/>
              <a:defRPr sz="1600" b="0" i="0" u="none" strike="noStrike" cap="none">
                <a:solidFill>
                  <a:srgbClr val="888888"/>
                </a:solidFill>
                <a:latin typeface="Times New Roman"/>
                <a:ea typeface="Times New Roman"/>
                <a:cs typeface="Times New Roman"/>
                <a:sym typeface="Times New Roman"/>
              </a:defRPr>
            </a:lvl9pPr>
          </a:lstStyle>
          <a:p>
            <a:pPr lvl="0"/>
            <a:r>
              <a:rPr lang="en-US"/>
              <a:t>Click to edit Master text styles</a:t>
            </a:r>
          </a:p>
        </p:txBody>
      </p:sp>
      <p:sp>
        <p:nvSpPr>
          <p:cNvPr id="4"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1" y="615485"/>
            <a:ext cx="8229600" cy="919629"/>
          </a:xfrm>
          <a:prstGeom prst="rect">
            <a:avLst/>
          </a:prstGeom>
          <a:noFill/>
          <a:ln>
            <a:noFill/>
          </a:ln>
        </p:spPr>
        <p:txBody>
          <a:bodyPr lIns="57584" tIns="57584" rIns="57584" bIns="57584" anchor="t" anchorCtr="0"/>
          <a:lstStyle>
            <a:lvl1pPr marL="0" marR="0" lvl="0" indent="0" algn="ctr" rtl="0">
              <a:spcBef>
                <a:spcPts val="0"/>
              </a:spcBef>
              <a:buClr>
                <a:schemeClr val="dk2"/>
              </a:buClr>
              <a:buFont typeface="Gill Sans"/>
              <a:buNone/>
              <a:defRPr sz="3600" b="0" i="0" u="none" strike="noStrike" cap="none">
                <a:solidFill>
                  <a:schemeClr val="dk2"/>
                </a:solidFill>
                <a:latin typeface="Callibri"/>
                <a:ea typeface="Gill Sans"/>
                <a:cs typeface="Callibri"/>
                <a:sym typeface="Gill Sans"/>
              </a:defRPr>
            </a:lvl1pPr>
            <a:lvl2pPr lvl="1" indent="0">
              <a:spcBef>
                <a:spcPts val="0"/>
              </a:spcBef>
              <a:buNone/>
              <a:defRPr sz="1100"/>
            </a:lvl2pPr>
            <a:lvl3pPr lvl="2" indent="0">
              <a:spcBef>
                <a:spcPts val="0"/>
              </a:spcBef>
              <a:buNone/>
              <a:defRPr sz="1100"/>
            </a:lvl3pPr>
            <a:lvl4pPr lvl="3" indent="0">
              <a:spcBef>
                <a:spcPts val="0"/>
              </a:spcBef>
              <a:buNone/>
              <a:defRPr sz="1100"/>
            </a:lvl4pPr>
            <a:lvl5pPr lvl="4" indent="0">
              <a:spcBef>
                <a:spcPts val="0"/>
              </a:spcBef>
              <a:buNone/>
              <a:defRPr sz="1100"/>
            </a:lvl5pPr>
            <a:lvl6pPr lvl="5" indent="0">
              <a:spcBef>
                <a:spcPts val="0"/>
              </a:spcBef>
              <a:buNone/>
              <a:defRPr sz="1100"/>
            </a:lvl6pPr>
            <a:lvl7pPr lvl="6" indent="0">
              <a:spcBef>
                <a:spcPts val="0"/>
              </a:spcBef>
              <a:buNone/>
              <a:defRPr sz="1100"/>
            </a:lvl7pPr>
            <a:lvl8pPr lvl="7" indent="0">
              <a:spcBef>
                <a:spcPts val="0"/>
              </a:spcBef>
              <a:buNone/>
              <a:defRPr sz="1100"/>
            </a:lvl8pPr>
            <a:lvl9pPr lvl="8" indent="0">
              <a:spcBef>
                <a:spcPts val="0"/>
              </a:spcBef>
              <a:buNone/>
              <a:defRPr sz="1100"/>
            </a:lvl9pPr>
          </a:lstStyle>
          <a:p>
            <a:r>
              <a:rPr lang="en-US"/>
              <a:t>Click to edit Master title style</a:t>
            </a:r>
            <a:endParaRPr dirty="0"/>
          </a:p>
        </p:txBody>
      </p:sp>
      <p:sp>
        <p:nvSpPr>
          <p:cNvPr id="30" name="Shape 30"/>
          <p:cNvSpPr txBox="1">
            <a:spLocks noGrp="1"/>
          </p:cNvSpPr>
          <p:nvPr>
            <p:ph type="body" idx="1"/>
          </p:nvPr>
        </p:nvSpPr>
        <p:spPr>
          <a:xfrm>
            <a:off x="457200" y="1535114"/>
            <a:ext cx="4040188" cy="639763"/>
          </a:xfrm>
          <a:prstGeom prst="rect">
            <a:avLst/>
          </a:prstGeom>
          <a:noFill/>
          <a:ln>
            <a:noFill/>
          </a:ln>
        </p:spPr>
        <p:txBody>
          <a:bodyPr lIns="57584" tIns="57584" rIns="57584" bIns="57584" anchor="b" anchorCtr="0"/>
          <a:lstStyle>
            <a:lvl1pPr marL="0" marR="0" lvl="0" indent="0" algn="ctr" rtl="0">
              <a:spcBef>
                <a:spcPts val="448"/>
              </a:spcBef>
              <a:buClr>
                <a:schemeClr val="dk2"/>
              </a:buClr>
              <a:buFont typeface="Arial"/>
              <a:buNone/>
              <a:defRPr sz="2200" b="0" i="0" u="none" strike="noStrike" cap="none">
                <a:solidFill>
                  <a:schemeClr val="dk2"/>
                </a:solidFill>
                <a:latin typeface="Gill Sans"/>
                <a:ea typeface="Gill Sans"/>
                <a:cs typeface="Gill Sans"/>
                <a:sym typeface="Gill Sans"/>
              </a:defRPr>
            </a:lvl1pPr>
            <a:lvl2pPr marL="511946" marR="0" lvl="1" indent="-13" algn="l" rtl="0">
              <a:spcBef>
                <a:spcPts val="448"/>
              </a:spcBef>
              <a:buClr>
                <a:schemeClr val="dk2"/>
              </a:buClr>
              <a:buFont typeface="Arial"/>
              <a:buNone/>
              <a:defRPr sz="2200" b="1" i="0" u="none" strike="noStrike" cap="none">
                <a:solidFill>
                  <a:schemeClr val="dk2"/>
                </a:solidFill>
                <a:latin typeface="Gill Sans"/>
                <a:ea typeface="Gill Sans"/>
                <a:cs typeface="Gill Sans"/>
                <a:sym typeface="Gill Sans"/>
              </a:defRPr>
            </a:lvl2pPr>
            <a:lvl3pPr marL="1023891" marR="0" lvl="2" indent="-25" algn="l" rtl="0">
              <a:spcBef>
                <a:spcPts val="403"/>
              </a:spcBef>
              <a:buClr>
                <a:schemeClr val="dk2"/>
              </a:buClr>
              <a:buFont typeface="Arial"/>
              <a:buNone/>
              <a:defRPr sz="2000" b="1" i="0" u="none" strike="noStrike" cap="none">
                <a:solidFill>
                  <a:schemeClr val="dk2"/>
                </a:solidFill>
                <a:latin typeface="Gill Sans"/>
                <a:ea typeface="Gill Sans"/>
                <a:cs typeface="Gill Sans"/>
                <a:sym typeface="Gill Sans"/>
              </a:defRPr>
            </a:lvl3pPr>
            <a:lvl4pPr marL="1535839" marR="0" lvl="3" indent="-38" algn="l" rtl="0">
              <a:spcBef>
                <a:spcPts val="358"/>
              </a:spcBef>
              <a:buClr>
                <a:schemeClr val="dk2"/>
              </a:buClr>
              <a:buFont typeface="Arial"/>
              <a:buNone/>
              <a:defRPr sz="1800" b="1" i="0" u="none" strike="noStrike" cap="none">
                <a:solidFill>
                  <a:schemeClr val="dk2"/>
                </a:solidFill>
                <a:latin typeface="Gill Sans"/>
                <a:ea typeface="Gill Sans"/>
                <a:cs typeface="Gill Sans"/>
                <a:sym typeface="Gill Sans"/>
              </a:defRPr>
            </a:lvl4pPr>
            <a:lvl5pPr marL="2047785" marR="0" lvl="4" indent="-52" algn="l" rtl="0">
              <a:spcBef>
                <a:spcPts val="358"/>
              </a:spcBef>
              <a:buClr>
                <a:schemeClr val="dk2"/>
              </a:buClr>
              <a:buFont typeface="Arial"/>
              <a:buNone/>
              <a:defRPr sz="1800" b="1" i="0" u="none" strike="noStrike" cap="none">
                <a:solidFill>
                  <a:schemeClr val="dk2"/>
                </a:solidFill>
                <a:latin typeface="Gill Sans"/>
                <a:ea typeface="Gill Sans"/>
                <a:cs typeface="Gill Sans"/>
                <a:sym typeface="Gill Sans"/>
              </a:defRPr>
            </a:lvl5pPr>
            <a:lvl6pPr marL="2559730" marR="0" lvl="5" indent="-64"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6pPr>
            <a:lvl7pPr marL="3071676" marR="0" lvl="6" indent="-76"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7pPr>
            <a:lvl8pPr marL="3583621" marR="0" lvl="7" indent="-89"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8pPr>
            <a:lvl9pPr marL="4095568" marR="0" lvl="8" indent="-102"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9pPr>
          </a:lstStyle>
          <a:p>
            <a:pPr lvl="0"/>
            <a:r>
              <a:rPr lang="en-US"/>
              <a:t>Click to edit Master text styles</a:t>
            </a:r>
          </a:p>
        </p:txBody>
      </p:sp>
      <p:sp>
        <p:nvSpPr>
          <p:cNvPr id="31" name="Shape 31"/>
          <p:cNvSpPr txBox="1">
            <a:spLocks noGrp="1"/>
          </p:cNvSpPr>
          <p:nvPr>
            <p:ph type="body" idx="2"/>
          </p:nvPr>
        </p:nvSpPr>
        <p:spPr>
          <a:xfrm>
            <a:off x="457200" y="2424141"/>
            <a:ext cx="4040188" cy="3951287"/>
          </a:xfrm>
          <a:prstGeom prst="rect">
            <a:avLst/>
          </a:prstGeom>
          <a:noFill/>
          <a:ln>
            <a:noFill/>
          </a:ln>
        </p:spPr>
        <p:txBody>
          <a:bodyPr lIns="57584" tIns="57584" rIns="57584" bIns="57584" anchor="t" anchorCtr="0"/>
          <a:lstStyle>
            <a:lvl1pPr marL="383961" marR="0" lvl="0" indent="-255978" algn="l" rtl="0">
              <a:spcBef>
                <a:spcPts val="403"/>
              </a:spcBef>
              <a:buClr>
                <a:schemeClr val="dk2"/>
              </a:buClr>
              <a:buSzPct val="100000"/>
              <a:buFont typeface="Arial"/>
              <a:buChar char="•"/>
              <a:defRPr sz="2000" b="1" i="0" u="none" strike="noStrike" cap="none">
                <a:solidFill>
                  <a:schemeClr val="dk2"/>
                </a:solidFill>
                <a:latin typeface="Gill Sans"/>
                <a:ea typeface="Gill Sans"/>
                <a:cs typeface="Gill Sans"/>
                <a:sym typeface="Gill Sans"/>
              </a:defRPr>
            </a:lvl1pPr>
            <a:lvl2pPr marL="831913" marR="0" lvl="1" indent="-206234"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2pPr>
            <a:lvl3pPr marL="1279864" marR="0" lvl="2" indent="-142252"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3pPr>
            <a:lvl4pPr marL="1791810" marR="0" lvl="3" indent="-142265"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4pPr>
            <a:lvl5pPr marL="2303757" marR="0" lvl="4" indent="-142279"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5pPr>
            <a:lvl6pPr marL="2815703" marR="0" lvl="5" indent="-142293"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6pPr>
            <a:lvl7pPr marL="3327649" marR="0" lvl="6" indent="-142304"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7pPr>
            <a:lvl8pPr marL="3839596" marR="0" lvl="7" indent="-142318"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8pPr>
            <a:lvl9pPr marL="4351540" marR="0" lvl="8" indent="-142330"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9pPr>
          </a:lstStyle>
          <a:p>
            <a:pPr lvl="0"/>
            <a:r>
              <a:rPr lang="en-US"/>
              <a:t>Click to edit Master text styles</a:t>
            </a:r>
          </a:p>
        </p:txBody>
      </p:sp>
      <p:sp>
        <p:nvSpPr>
          <p:cNvPr id="32" name="Shape 32"/>
          <p:cNvSpPr txBox="1">
            <a:spLocks noGrp="1"/>
          </p:cNvSpPr>
          <p:nvPr>
            <p:ph type="body" idx="3"/>
          </p:nvPr>
        </p:nvSpPr>
        <p:spPr>
          <a:xfrm>
            <a:off x="4645030" y="1535114"/>
            <a:ext cx="4041775" cy="639763"/>
          </a:xfrm>
          <a:prstGeom prst="rect">
            <a:avLst/>
          </a:prstGeom>
          <a:noFill/>
          <a:ln>
            <a:noFill/>
          </a:ln>
        </p:spPr>
        <p:txBody>
          <a:bodyPr lIns="57584" tIns="57584" rIns="57584" bIns="57584" anchor="b" anchorCtr="0"/>
          <a:lstStyle>
            <a:lvl1pPr marL="0" marR="0" lvl="0" indent="0" algn="ctr" rtl="0">
              <a:spcBef>
                <a:spcPts val="448"/>
              </a:spcBef>
              <a:buClr>
                <a:schemeClr val="dk2"/>
              </a:buClr>
              <a:buFont typeface="Arial"/>
              <a:buNone/>
              <a:defRPr sz="2200" b="0" i="0" u="none" strike="noStrike" cap="none">
                <a:solidFill>
                  <a:schemeClr val="dk2"/>
                </a:solidFill>
                <a:latin typeface="Gill Sans"/>
                <a:ea typeface="Gill Sans"/>
                <a:cs typeface="Gill Sans"/>
                <a:sym typeface="Gill Sans"/>
              </a:defRPr>
            </a:lvl1pPr>
            <a:lvl2pPr marL="511946" marR="0" lvl="1" indent="-13" algn="l" rtl="0">
              <a:spcBef>
                <a:spcPts val="448"/>
              </a:spcBef>
              <a:buClr>
                <a:schemeClr val="dk2"/>
              </a:buClr>
              <a:buFont typeface="Arial"/>
              <a:buNone/>
              <a:defRPr sz="2200" b="1" i="0" u="none" strike="noStrike" cap="none">
                <a:solidFill>
                  <a:schemeClr val="dk2"/>
                </a:solidFill>
                <a:latin typeface="Gill Sans"/>
                <a:ea typeface="Gill Sans"/>
                <a:cs typeface="Gill Sans"/>
                <a:sym typeface="Gill Sans"/>
              </a:defRPr>
            </a:lvl2pPr>
            <a:lvl3pPr marL="1023891" marR="0" lvl="2" indent="-25" algn="l" rtl="0">
              <a:spcBef>
                <a:spcPts val="403"/>
              </a:spcBef>
              <a:buClr>
                <a:schemeClr val="dk2"/>
              </a:buClr>
              <a:buFont typeface="Arial"/>
              <a:buNone/>
              <a:defRPr sz="2000" b="1" i="0" u="none" strike="noStrike" cap="none">
                <a:solidFill>
                  <a:schemeClr val="dk2"/>
                </a:solidFill>
                <a:latin typeface="Gill Sans"/>
                <a:ea typeface="Gill Sans"/>
                <a:cs typeface="Gill Sans"/>
                <a:sym typeface="Gill Sans"/>
              </a:defRPr>
            </a:lvl3pPr>
            <a:lvl4pPr marL="1535839" marR="0" lvl="3" indent="-38" algn="l" rtl="0">
              <a:spcBef>
                <a:spcPts val="358"/>
              </a:spcBef>
              <a:buClr>
                <a:schemeClr val="dk2"/>
              </a:buClr>
              <a:buFont typeface="Arial"/>
              <a:buNone/>
              <a:defRPr sz="1800" b="1" i="0" u="none" strike="noStrike" cap="none">
                <a:solidFill>
                  <a:schemeClr val="dk2"/>
                </a:solidFill>
                <a:latin typeface="Gill Sans"/>
                <a:ea typeface="Gill Sans"/>
                <a:cs typeface="Gill Sans"/>
                <a:sym typeface="Gill Sans"/>
              </a:defRPr>
            </a:lvl4pPr>
            <a:lvl5pPr marL="2047785" marR="0" lvl="4" indent="-52" algn="l" rtl="0">
              <a:spcBef>
                <a:spcPts val="358"/>
              </a:spcBef>
              <a:buClr>
                <a:schemeClr val="dk2"/>
              </a:buClr>
              <a:buFont typeface="Arial"/>
              <a:buNone/>
              <a:defRPr sz="1800" b="1" i="0" u="none" strike="noStrike" cap="none">
                <a:solidFill>
                  <a:schemeClr val="dk2"/>
                </a:solidFill>
                <a:latin typeface="Gill Sans"/>
                <a:ea typeface="Gill Sans"/>
                <a:cs typeface="Gill Sans"/>
                <a:sym typeface="Gill Sans"/>
              </a:defRPr>
            </a:lvl5pPr>
            <a:lvl6pPr marL="2559730" marR="0" lvl="5" indent="-64"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6pPr>
            <a:lvl7pPr marL="3071676" marR="0" lvl="6" indent="-76"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7pPr>
            <a:lvl8pPr marL="3583621" marR="0" lvl="7" indent="-89"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8pPr>
            <a:lvl9pPr marL="4095568" marR="0" lvl="8" indent="-102"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9pPr>
          </a:lstStyle>
          <a:p>
            <a:pPr lvl="0"/>
            <a:r>
              <a:rPr lang="en-US"/>
              <a:t>Click to edit Master text styles</a:t>
            </a:r>
          </a:p>
        </p:txBody>
      </p:sp>
      <p:sp>
        <p:nvSpPr>
          <p:cNvPr id="33" name="Shape 33"/>
          <p:cNvSpPr txBox="1">
            <a:spLocks noGrp="1"/>
          </p:cNvSpPr>
          <p:nvPr>
            <p:ph type="body" idx="4"/>
          </p:nvPr>
        </p:nvSpPr>
        <p:spPr>
          <a:xfrm>
            <a:off x="4645027" y="2424141"/>
            <a:ext cx="4041775" cy="3951287"/>
          </a:xfrm>
          <a:prstGeom prst="rect">
            <a:avLst/>
          </a:prstGeom>
          <a:noFill/>
          <a:ln>
            <a:noFill/>
          </a:ln>
        </p:spPr>
        <p:txBody>
          <a:bodyPr lIns="57584" tIns="57584" rIns="57584" bIns="57584" anchor="t" anchorCtr="0"/>
          <a:lstStyle>
            <a:lvl1pPr marL="383961" marR="0" lvl="0" indent="-255978" algn="l" rtl="0">
              <a:spcBef>
                <a:spcPts val="403"/>
              </a:spcBef>
              <a:buClr>
                <a:schemeClr val="dk2"/>
              </a:buClr>
              <a:buSzPct val="100000"/>
              <a:buFont typeface="Arial"/>
              <a:buChar char="•"/>
              <a:defRPr sz="2000" b="1" i="0" u="none" strike="noStrike" cap="none">
                <a:solidFill>
                  <a:schemeClr val="dk2"/>
                </a:solidFill>
                <a:latin typeface="Gill Sans"/>
                <a:ea typeface="Gill Sans"/>
                <a:cs typeface="Gill Sans"/>
                <a:sym typeface="Gill Sans"/>
              </a:defRPr>
            </a:lvl1pPr>
            <a:lvl2pPr marL="831913" marR="0" lvl="1" indent="-206234"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2pPr>
            <a:lvl3pPr marL="1279864" marR="0" lvl="2" indent="-142252"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3pPr>
            <a:lvl4pPr marL="1791810" marR="0" lvl="3" indent="-142265"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4pPr>
            <a:lvl5pPr marL="2303757" marR="0" lvl="4" indent="-142279"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5pPr>
            <a:lvl6pPr marL="2815703" marR="0" lvl="5" indent="-142293"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6pPr>
            <a:lvl7pPr marL="3327649" marR="0" lvl="6" indent="-142304"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7pPr>
            <a:lvl8pPr marL="3839596" marR="0" lvl="7" indent="-142318"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8pPr>
            <a:lvl9pPr marL="4351540" marR="0" lvl="8" indent="-142330"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9pPr>
          </a:lstStyle>
          <a:p>
            <a:pPr lvl="0"/>
            <a:r>
              <a:rPr lang="en-US"/>
              <a:t>Click to edit Master text styles</a:t>
            </a:r>
          </a:p>
        </p:txBody>
      </p:sp>
      <p:sp>
        <p:nvSpPr>
          <p:cNvPr id="7" name="Slide Number Placeholder 2"/>
          <p:cNvSpPr>
            <a:spLocks noGrp="1"/>
          </p:cNvSpPr>
          <p:nvPr>
            <p:ph type="sldNum" sz="quarter" idx="10"/>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57201" y="957824"/>
            <a:ext cx="8229600" cy="919629"/>
          </a:xfrm>
          <a:prstGeom prst="rect">
            <a:avLst/>
          </a:prstGeom>
          <a:noFill/>
          <a:ln>
            <a:noFill/>
          </a:ln>
        </p:spPr>
        <p:txBody>
          <a:bodyPr lIns="57584" tIns="57584" rIns="57584" bIns="57584" anchor="ctr" anchorCtr="0"/>
          <a:lstStyle>
            <a:lvl1pPr>
              <a:defRPr sz="3400" b="1">
                <a:solidFill>
                  <a:schemeClr val="dk2"/>
                </a:solidFill>
                <a:latin typeface="Gill Sans"/>
                <a:ea typeface="Gill Sans"/>
                <a:cs typeface="Gill Sans"/>
              </a:defRPr>
            </a:lvl1pPr>
          </a:lstStyle>
          <a:p>
            <a:pPr marL="0" lvl="0" indent="0" algn="ctr">
              <a:buClr>
                <a:schemeClr val="dk2"/>
              </a:buClr>
              <a:buFont typeface="Gill Sans"/>
            </a:pPr>
            <a:r>
              <a:rPr lang="en-US"/>
              <a:t>Click to edit Master title style</a:t>
            </a:r>
            <a:endParaRPr/>
          </a:p>
        </p:txBody>
      </p:sp>
      <p:sp>
        <p:nvSpPr>
          <p:cNvPr id="3"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4" y="666730"/>
            <a:ext cx="3008313" cy="928790"/>
          </a:xfrm>
          <a:prstGeom prst="rect">
            <a:avLst/>
          </a:prstGeom>
          <a:noFill/>
          <a:ln>
            <a:noFill/>
          </a:ln>
        </p:spPr>
        <p:txBody>
          <a:bodyPr lIns="57584" tIns="57584" rIns="57584" bIns="57584" anchor="b" anchorCtr="0"/>
          <a:lstStyle>
            <a:lvl1pPr marL="0" marR="0" lvl="0" indent="0" algn="l" rtl="0">
              <a:spcBef>
                <a:spcPts val="0"/>
              </a:spcBef>
              <a:buClr>
                <a:schemeClr val="dk2"/>
              </a:buClr>
              <a:buFont typeface="Gill Sans"/>
              <a:buNone/>
              <a:defRPr sz="2000" b="0" i="0" u="none" strike="noStrike" cap="none">
                <a:solidFill>
                  <a:schemeClr val="dk2"/>
                </a:solidFill>
                <a:latin typeface="Gill Sans"/>
                <a:ea typeface="Gill Sans"/>
                <a:cs typeface="Gill Sans"/>
                <a:sym typeface="Gill Sans"/>
              </a:defRPr>
            </a:lvl1pPr>
            <a:lvl2pPr lvl="1" indent="0">
              <a:spcBef>
                <a:spcPts val="0"/>
              </a:spcBef>
              <a:buNone/>
              <a:defRPr sz="1100"/>
            </a:lvl2pPr>
            <a:lvl3pPr lvl="2" indent="0">
              <a:spcBef>
                <a:spcPts val="0"/>
              </a:spcBef>
              <a:buNone/>
              <a:defRPr sz="1100"/>
            </a:lvl3pPr>
            <a:lvl4pPr lvl="3" indent="0">
              <a:spcBef>
                <a:spcPts val="0"/>
              </a:spcBef>
              <a:buNone/>
              <a:defRPr sz="1100"/>
            </a:lvl4pPr>
            <a:lvl5pPr lvl="4" indent="0">
              <a:spcBef>
                <a:spcPts val="0"/>
              </a:spcBef>
              <a:buNone/>
              <a:defRPr sz="1100"/>
            </a:lvl5pPr>
            <a:lvl6pPr lvl="5" indent="0">
              <a:spcBef>
                <a:spcPts val="0"/>
              </a:spcBef>
              <a:buNone/>
              <a:defRPr sz="1100"/>
            </a:lvl6pPr>
            <a:lvl7pPr lvl="6" indent="0">
              <a:spcBef>
                <a:spcPts val="0"/>
              </a:spcBef>
              <a:buNone/>
              <a:defRPr sz="1100"/>
            </a:lvl7pPr>
            <a:lvl8pPr lvl="7" indent="0">
              <a:spcBef>
                <a:spcPts val="0"/>
              </a:spcBef>
              <a:buNone/>
              <a:defRPr sz="1100"/>
            </a:lvl8pPr>
            <a:lvl9pPr lvl="8" indent="0">
              <a:spcBef>
                <a:spcPts val="0"/>
              </a:spcBef>
              <a:buNone/>
              <a:defRPr sz="1100"/>
            </a:lvl9pPr>
          </a:lstStyle>
          <a:p>
            <a:r>
              <a:rPr lang="en-US"/>
              <a:t>Click to edit Master title style</a:t>
            </a:r>
            <a:endParaRPr/>
          </a:p>
        </p:txBody>
      </p:sp>
      <p:sp>
        <p:nvSpPr>
          <p:cNvPr id="38" name="Shape 38"/>
          <p:cNvSpPr txBox="1">
            <a:spLocks noGrp="1"/>
          </p:cNvSpPr>
          <p:nvPr>
            <p:ph type="body" idx="1"/>
          </p:nvPr>
        </p:nvSpPr>
        <p:spPr>
          <a:xfrm>
            <a:off x="3575049" y="666733"/>
            <a:ext cx="5111749" cy="5619854"/>
          </a:xfrm>
          <a:prstGeom prst="rect">
            <a:avLst/>
          </a:prstGeom>
          <a:noFill/>
          <a:ln>
            <a:noFill/>
          </a:ln>
        </p:spPr>
        <p:txBody>
          <a:bodyPr lIns="57584" tIns="57584" rIns="57584" bIns="57584" anchor="t" anchorCtr="0"/>
          <a:lstStyle>
            <a:lvl1pPr marL="383961" marR="0" lvl="0" indent="-184866" algn="l" rtl="0">
              <a:spcBef>
                <a:spcPts val="627"/>
              </a:spcBef>
              <a:buClr>
                <a:schemeClr val="dk2"/>
              </a:buClr>
              <a:buSzPct val="99560"/>
              <a:buFont typeface="Arial"/>
              <a:buChar char="•"/>
              <a:defRPr sz="3100" b="0" i="0" u="none" strike="noStrike" cap="none">
                <a:solidFill>
                  <a:schemeClr val="dk2"/>
                </a:solidFill>
                <a:latin typeface="Gill Sans"/>
                <a:ea typeface="Gill Sans"/>
                <a:cs typeface="Gill Sans"/>
                <a:sym typeface="Gill Sans"/>
              </a:defRPr>
            </a:lvl1pPr>
            <a:lvl2pPr marL="831913" marR="0" lvl="1" indent="-120885" algn="l" rtl="0">
              <a:spcBef>
                <a:spcPts val="627"/>
              </a:spcBef>
              <a:buClr>
                <a:schemeClr val="dk2"/>
              </a:buClr>
              <a:buSzPct val="99560"/>
              <a:buFont typeface="Arial"/>
              <a:buChar char="–"/>
              <a:defRPr sz="3100" b="0" i="1" u="none" strike="noStrike" cap="none">
                <a:solidFill>
                  <a:schemeClr val="dk2"/>
                </a:solidFill>
                <a:latin typeface="Gill Sans"/>
                <a:ea typeface="Gill Sans"/>
                <a:cs typeface="Gill Sans"/>
                <a:sym typeface="Gill Sans"/>
              </a:defRPr>
            </a:lvl2pPr>
            <a:lvl3pPr marL="1279864" marR="0" lvl="2" indent="-85339" algn="l" rtl="0">
              <a:spcBef>
                <a:spcPts val="537"/>
              </a:spcBef>
              <a:buClr>
                <a:schemeClr val="dk2"/>
              </a:buClr>
              <a:buSzPct val="99232"/>
              <a:buFont typeface="Arial"/>
              <a:buChar char="•"/>
              <a:defRPr sz="2700" b="0" i="1" u="none" strike="noStrike" cap="none">
                <a:solidFill>
                  <a:schemeClr val="dk2"/>
                </a:solidFill>
                <a:latin typeface="Gill Sans"/>
                <a:ea typeface="Gill Sans"/>
                <a:cs typeface="Gill Sans"/>
                <a:sym typeface="Gill Sans"/>
              </a:defRPr>
            </a:lvl3pPr>
            <a:lvl4pPr marL="1791810" marR="0" lvl="3" indent="-113789" algn="l" rtl="0">
              <a:spcBef>
                <a:spcPts val="448"/>
              </a:spcBef>
              <a:buClr>
                <a:schemeClr val="dk2"/>
              </a:buClr>
              <a:buSzPct val="98777"/>
              <a:buFont typeface="Arial"/>
              <a:buChar char="–"/>
              <a:defRPr sz="2200" b="0" i="1" u="none" strike="noStrike" cap="none">
                <a:solidFill>
                  <a:schemeClr val="dk2"/>
                </a:solidFill>
                <a:latin typeface="Gill Sans"/>
                <a:ea typeface="Gill Sans"/>
                <a:cs typeface="Gill Sans"/>
                <a:sym typeface="Gill Sans"/>
              </a:defRPr>
            </a:lvl4pPr>
            <a:lvl5pPr marL="2303757" marR="0" lvl="4" indent="-113802" algn="l" rtl="0">
              <a:spcBef>
                <a:spcPts val="448"/>
              </a:spcBef>
              <a:buClr>
                <a:schemeClr val="dk2"/>
              </a:buClr>
              <a:buSzPct val="98777"/>
              <a:buFont typeface="Arial"/>
              <a:buChar char="»"/>
              <a:defRPr sz="2200" b="0" i="1" u="none" strike="noStrike" cap="none">
                <a:solidFill>
                  <a:schemeClr val="dk2"/>
                </a:solidFill>
                <a:latin typeface="Gill Sans"/>
                <a:ea typeface="Gill Sans"/>
                <a:cs typeface="Gill Sans"/>
                <a:sym typeface="Gill Sans"/>
              </a:defRPr>
            </a:lvl5pPr>
            <a:lvl6pPr marL="2815703" marR="0" lvl="5" indent="-113816"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6pPr>
            <a:lvl7pPr marL="3327649" marR="0" lvl="6" indent="-113828"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7pPr>
            <a:lvl8pPr marL="3839596" marR="0" lvl="7" indent="-113842"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8pPr>
            <a:lvl9pPr marL="4351540" marR="0" lvl="8" indent="-113853"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9pPr>
          </a:lstStyle>
          <a:p>
            <a:pPr lvl="0"/>
            <a:r>
              <a:rPr lang="en-US"/>
              <a:t>Click to edit Master text styles</a:t>
            </a:r>
          </a:p>
        </p:txBody>
      </p:sp>
      <p:sp>
        <p:nvSpPr>
          <p:cNvPr id="39" name="Shape 39"/>
          <p:cNvSpPr txBox="1">
            <a:spLocks noGrp="1"/>
          </p:cNvSpPr>
          <p:nvPr>
            <p:ph type="body" idx="2"/>
          </p:nvPr>
        </p:nvSpPr>
        <p:spPr>
          <a:xfrm>
            <a:off x="457204" y="1595525"/>
            <a:ext cx="3008313" cy="4691062"/>
          </a:xfrm>
          <a:prstGeom prst="rect">
            <a:avLst/>
          </a:prstGeom>
          <a:noFill/>
          <a:ln>
            <a:noFill/>
          </a:ln>
        </p:spPr>
        <p:txBody>
          <a:bodyPr lIns="57584" tIns="57584" rIns="57584" bIns="57584" anchor="t" anchorCtr="0"/>
          <a:lstStyle>
            <a:lvl1pPr marL="0" marR="0" lvl="0" indent="0" algn="l" rtl="0">
              <a:spcBef>
                <a:spcPts val="314"/>
              </a:spcBef>
              <a:buClr>
                <a:schemeClr val="dk2"/>
              </a:buClr>
              <a:buFont typeface="Arial"/>
              <a:buNone/>
              <a:defRPr sz="1600" b="1" i="0" u="none" strike="noStrike" cap="none">
                <a:solidFill>
                  <a:schemeClr val="dk2"/>
                </a:solidFill>
                <a:latin typeface="Gill Sans"/>
                <a:ea typeface="Gill Sans"/>
                <a:cs typeface="Gill Sans"/>
                <a:sym typeface="Gill Sans"/>
              </a:defRPr>
            </a:lvl1pPr>
            <a:lvl2pPr marL="511946" marR="0" lvl="1" indent="-13" algn="l" rtl="0">
              <a:spcBef>
                <a:spcPts val="269"/>
              </a:spcBef>
              <a:buClr>
                <a:schemeClr val="dk2"/>
              </a:buClr>
              <a:buFont typeface="Arial"/>
              <a:buNone/>
              <a:defRPr sz="1300" b="0" i="0" u="none" strike="noStrike" cap="none">
                <a:solidFill>
                  <a:schemeClr val="dk2"/>
                </a:solidFill>
                <a:latin typeface="Gill Sans"/>
                <a:ea typeface="Gill Sans"/>
                <a:cs typeface="Gill Sans"/>
                <a:sym typeface="Gill Sans"/>
              </a:defRPr>
            </a:lvl2pPr>
            <a:lvl3pPr marL="1023891" marR="0" lvl="2" indent="-25" algn="l" rtl="0">
              <a:spcBef>
                <a:spcPts val="224"/>
              </a:spcBef>
              <a:buClr>
                <a:schemeClr val="dk2"/>
              </a:buClr>
              <a:buFont typeface="Arial"/>
              <a:buNone/>
              <a:defRPr sz="1100" b="0" i="0" u="none" strike="noStrike" cap="none">
                <a:solidFill>
                  <a:schemeClr val="dk2"/>
                </a:solidFill>
                <a:latin typeface="Gill Sans"/>
                <a:ea typeface="Gill Sans"/>
                <a:cs typeface="Gill Sans"/>
                <a:sym typeface="Gill Sans"/>
              </a:defRPr>
            </a:lvl3pPr>
            <a:lvl4pPr marL="1535839" marR="0" lvl="3" indent="-38" algn="l" rtl="0">
              <a:spcBef>
                <a:spcPts val="202"/>
              </a:spcBef>
              <a:buClr>
                <a:schemeClr val="dk2"/>
              </a:buClr>
              <a:buFont typeface="Arial"/>
              <a:buNone/>
              <a:defRPr sz="1000" b="0" i="0" u="none" strike="noStrike" cap="none">
                <a:solidFill>
                  <a:schemeClr val="dk2"/>
                </a:solidFill>
                <a:latin typeface="Gill Sans"/>
                <a:ea typeface="Gill Sans"/>
                <a:cs typeface="Gill Sans"/>
                <a:sym typeface="Gill Sans"/>
              </a:defRPr>
            </a:lvl4pPr>
            <a:lvl5pPr marL="2047785" marR="0" lvl="4" indent="-52" algn="l" rtl="0">
              <a:spcBef>
                <a:spcPts val="202"/>
              </a:spcBef>
              <a:buClr>
                <a:schemeClr val="dk2"/>
              </a:buClr>
              <a:buFont typeface="Arial"/>
              <a:buNone/>
              <a:defRPr sz="1000" b="0" i="0" u="none" strike="noStrike" cap="none">
                <a:solidFill>
                  <a:schemeClr val="dk2"/>
                </a:solidFill>
                <a:latin typeface="Gill Sans"/>
                <a:ea typeface="Gill Sans"/>
                <a:cs typeface="Gill Sans"/>
                <a:sym typeface="Gill Sans"/>
              </a:defRPr>
            </a:lvl5pPr>
            <a:lvl6pPr marL="2559730" marR="0" lvl="5" indent="-64"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6pPr>
            <a:lvl7pPr marL="3071676" marR="0" lvl="6" indent="-76"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7pPr>
            <a:lvl8pPr marL="3583621" marR="0" lvl="7" indent="-89"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8pPr>
            <a:lvl9pPr marL="4095568" marR="0" lvl="8" indent="-102"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9pPr>
          </a:lstStyle>
          <a:p>
            <a:pPr lvl="0"/>
            <a:r>
              <a:rPr lang="en-US"/>
              <a:t>Click to edit Master text styles</a:t>
            </a:r>
          </a:p>
        </p:txBody>
      </p:sp>
      <p:sp>
        <p:nvSpPr>
          <p:cNvPr id="5"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1792288" y="4800601"/>
            <a:ext cx="5486400" cy="566739"/>
          </a:xfrm>
          <a:prstGeom prst="rect">
            <a:avLst/>
          </a:prstGeom>
          <a:noFill/>
          <a:ln>
            <a:noFill/>
          </a:ln>
        </p:spPr>
        <p:txBody>
          <a:bodyPr lIns="57584" tIns="57584" rIns="57584" bIns="57584" anchor="b" anchorCtr="0"/>
          <a:lstStyle>
            <a:lvl1pPr marL="0" marR="0" lvl="0" indent="0" algn="l" rtl="0">
              <a:spcBef>
                <a:spcPts val="0"/>
              </a:spcBef>
              <a:buClr>
                <a:schemeClr val="dk2"/>
              </a:buClr>
              <a:buFont typeface="Gill Sans"/>
              <a:buNone/>
              <a:defRPr sz="2200" b="0" i="0" u="none" strike="noStrike" cap="none">
                <a:solidFill>
                  <a:schemeClr val="dk2"/>
                </a:solidFill>
                <a:latin typeface="Gill Sans"/>
                <a:ea typeface="Gill Sans"/>
                <a:cs typeface="Gill Sans"/>
                <a:sym typeface="Gill Sans"/>
              </a:defRPr>
            </a:lvl1pPr>
            <a:lvl2pPr lvl="1" indent="0">
              <a:spcBef>
                <a:spcPts val="0"/>
              </a:spcBef>
              <a:buNone/>
              <a:defRPr sz="1100"/>
            </a:lvl2pPr>
            <a:lvl3pPr lvl="2" indent="0">
              <a:spcBef>
                <a:spcPts val="0"/>
              </a:spcBef>
              <a:buNone/>
              <a:defRPr sz="1100"/>
            </a:lvl3pPr>
            <a:lvl4pPr lvl="3" indent="0">
              <a:spcBef>
                <a:spcPts val="0"/>
              </a:spcBef>
              <a:buNone/>
              <a:defRPr sz="1100"/>
            </a:lvl4pPr>
            <a:lvl5pPr lvl="4" indent="0">
              <a:spcBef>
                <a:spcPts val="0"/>
              </a:spcBef>
              <a:buNone/>
              <a:defRPr sz="1100"/>
            </a:lvl5pPr>
            <a:lvl6pPr lvl="5" indent="0">
              <a:spcBef>
                <a:spcPts val="0"/>
              </a:spcBef>
              <a:buNone/>
              <a:defRPr sz="1100"/>
            </a:lvl6pPr>
            <a:lvl7pPr lvl="6" indent="0">
              <a:spcBef>
                <a:spcPts val="0"/>
              </a:spcBef>
              <a:buNone/>
              <a:defRPr sz="1100"/>
            </a:lvl7pPr>
            <a:lvl8pPr lvl="7" indent="0">
              <a:spcBef>
                <a:spcPts val="0"/>
              </a:spcBef>
              <a:buNone/>
              <a:defRPr sz="1100"/>
            </a:lvl8pPr>
            <a:lvl9pPr lvl="8" indent="0">
              <a:spcBef>
                <a:spcPts val="0"/>
              </a:spcBef>
              <a:buNone/>
              <a:defRPr sz="1100"/>
            </a:lvl9pPr>
          </a:lstStyle>
          <a:p>
            <a:r>
              <a:rPr lang="en-US"/>
              <a:t>Click to edit Master title style</a:t>
            </a:r>
            <a:endParaRPr/>
          </a:p>
        </p:txBody>
      </p:sp>
      <p:sp>
        <p:nvSpPr>
          <p:cNvPr id="42" name="Shape 42"/>
          <p:cNvSpPr>
            <a:spLocks noGrp="1"/>
          </p:cNvSpPr>
          <p:nvPr>
            <p:ph type="pic" idx="2"/>
          </p:nvPr>
        </p:nvSpPr>
        <p:spPr>
          <a:xfrm>
            <a:off x="1792288" y="612776"/>
            <a:ext cx="5486400" cy="4114799"/>
          </a:xfrm>
          <a:prstGeom prst="rect">
            <a:avLst/>
          </a:prstGeom>
          <a:noFill/>
          <a:ln>
            <a:noFill/>
          </a:ln>
        </p:spPr>
        <p:txBody>
          <a:bodyPr lIns="57584" tIns="57584" rIns="57584" bIns="57584" anchor="t" anchorCtr="0"/>
          <a:lstStyle>
            <a:lvl1pPr marL="0" marR="0" lvl="0" indent="0" algn="l" rtl="0">
              <a:spcBef>
                <a:spcPts val="717"/>
              </a:spcBef>
              <a:buClr>
                <a:schemeClr val="dk2"/>
              </a:buClr>
              <a:buFont typeface="Arial"/>
              <a:buNone/>
              <a:defRPr sz="3600" b="1" i="0" u="none" strike="noStrike" cap="none">
                <a:solidFill>
                  <a:schemeClr val="dk2"/>
                </a:solidFill>
                <a:latin typeface="Gill Sans"/>
                <a:ea typeface="Gill Sans"/>
                <a:cs typeface="Gill Sans"/>
                <a:sym typeface="Gill Sans"/>
              </a:defRPr>
            </a:lvl1pPr>
            <a:lvl2pPr marL="511946" marR="0" lvl="1" indent="-13" algn="l" rtl="0">
              <a:spcBef>
                <a:spcPts val="627"/>
              </a:spcBef>
              <a:buClr>
                <a:schemeClr val="dk2"/>
              </a:buClr>
              <a:buFont typeface="Arial"/>
              <a:buNone/>
              <a:defRPr sz="3100" b="0" i="0" u="none" strike="noStrike" cap="none">
                <a:solidFill>
                  <a:schemeClr val="dk2"/>
                </a:solidFill>
                <a:latin typeface="Gill Sans"/>
                <a:ea typeface="Gill Sans"/>
                <a:cs typeface="Gill Sans"/>
                <a:sym typeface="Gill Sans"/>
              </a:defRPr>
            </a:lvl2pPr>
            <a:lvl3pPr marL="1023891" marR="0" lvl="2" indent="-25" algn="l" rtl="0">
              <a:spcBef>
                <a:spcPts val="537"/>
              </a:spcBef>
              <a:buClr>
                <a:schemeClr val="dk2"/>
              </a:buClr>
              <a:buFont typeface="Arial"/>
              <a:buNone/>
              <a:defRPr sz="2700" b="0" i="0" u="none" strike="noStrike" cap="none">
                <a:solidFill>
                  <a:schemeClr val="dk2"/>
                </a:solidFill>
                <a:latin typeface="Gill Sans"/>
                <a:ea typeface="Gill Sans"/>
                <a:cs typeface="Gill Sans"/>
                <a:sym typeface="Gill Sans"/>
              </a:defRPr>
            </a:lvl3pPr>
            <a:lvl4pPr marL="1535839" marR="0" lvl="3" indent="-38" algn="l" rtl="0">
              <a:spcBef>
                <a:spcPts val="448"/>
              </a:spcBef>
              <a:buClr>
                <a:schemeClr val="dk2"/>
              </a:buClr>
              <a:buFont typeface="Arial"/>
              <a:buNone/>
              <a:defRPr sz="2200" b="0" i="0" u="none" strike="noStrike" cap="none">
                <a:solidFill>
                  <a:schemeClr val="dk2"/>
                </a:solidFill>
                <a:latin typeface="Gill Sans"/>
                <a:ea typeface="Gill Sans"/>
                <a:cs typeface="Gill Sans"/>
                <a:sym typeface="Gill Sans"/>
              </a:defRPr>
            </a:lvl4pPr>
            <a:lvl5pPr marL="2047785" marR="0" lvl="4" indent="-52" algn="l" rtl="0">
              <a:spcBef>
                <a:spcPts val="448"/>
              </a:spcBef>
              <a:buClr>
                <a:schemeClr val="dk2"/>
              </a:buClr>
              <a:buFont typeface="Arial"/>
              <a:buNone/>
              <a:defRPr sz="2200" b="0" i="0" u="none" strike="noStrike" cap="none">
                <a:solidFill>
                  <a:schemeClr val="dk2"/>
                </a:solidFill>
                <a:latin typeface="Gill Sans"/>
                <a:ea typeface="Gill Sans"/>
                <a:cs typeface="Gill Sans"/>
                <a:sym typeface="Gill Sans"/>
              </a:defRPr>
            </a:lvl5pPr>
            <a:lvl6pPr marL="2559730" marR="0" lvl="5" indent="-64" algn="l" rtl="0">
              <a:spcBef>
                <a:spcPts val="448"/>
              </a:spcBef>
              <a:buClr>
                <a:schemeClr val="dk1"/>
              </a:buClr>
              <a:buFont typeface="Arial"/>
              <a:buNone/>
              <a:defRPr sz="2200" b="0" i="0" u="none" strike="noStrike" cap="none">
                <a:solidFill>
                  <a:schemeClr val="dk1"/>
                </a:solidFill>
                <a:latin typeface="Times New Roman"/>
                <a:ea typeface="Times New Roman"/>
                <a:cs typeface="Times New Roman"/>
                <a:sym typeface="Times New Roman"/>
              </a:defRPr>
            </a:lvl6pPr>
            <a:lvl7pPr marL="3071676" marR="0" lvl="6" indent="-76" algn="l" rtl="0">
              <a:spcBef>
                <a:spcPts val="448"/>
              </a:spcBef>
              <a:buClr>
                <a:schemeClr val="dk1"/>
              </a:buClr>
              <a:buFont typeface="Arial"/>
              <a:buNone/>
              <a:defRPr sz="2200" b="0" i="0" u="none" strike="noStrike" cap="none">
                <a:solidFill>
                  <a:schemeClr val="dk1"/>
                </a:solidFill>
                <a:latin typeface="Times New Roman"/>
                <a:ea typeface="Times New Roman"/>
                <a:cs typeface="Times New Roman"/>
                <a:sym typeface="Times New Roman"/>
              </a:defRPr>
            </a:lvl7pPr>
            <a:lvl8pPr marL="3583621" marR="0" lvl="7" indent="-89" algn="l" rtl="0">
              <a:spcBef>
                <a:spcPts val="448"/>
              </a:spcBef>
              <a:buClr>
                <a:schemeClr val="dk1"/>
              </a:buClr>
              <a:buFont typeface="Arial"/>
              <a:buNone/>
              <a:defRPr sz="2200" b="0" i="0" u="none" strike="noStrike" cap="none">
                <a:solidFill>
                  <a:schemeClr val="dk1"/>
                </a:solidFill>
                <a:latin typeface="Times New Roman"/>
                <a:ea typeface="Times New Roman"/>
                <a:cs typeface="Times New Roman"/>
                <a:sym typeface="Times New Roman"/>
              </a:defRPr>
            </a:lvl8pPr>
            <a:lvl9pPr marL="4095568" marR="0" lvl="8" indent="-102" algn="l" rtl="0">
              <a:spcBef>
                <a:spcPts val="448"/>
              </a:spcBef>
              <a:buClr>
                <a:schemeClr val="dk1"/>
              </a:buClr>
              <a:buFont typeface="Arial"/>
              <a:buNone/>
              <a:defRPr sz="2200" b="0" i="0" u="none" strike="noStrike" cap="none">
                <a:solidFill>
                  <a:schemeClr val="dk1"/>
                </a:solidFill>
                <a:latin typeface="Times New Roman"/>
                <a:ea typeface="Times New Roman"/>
                <a:cs typeface="Times New Roman"/>
                <a:sym typeface="Times New Roman"/>
              </a:defRPr>
            </a:lvl9pPr>
          </a:lstStyle>
          <a:p>
            <a:r>
              <a:rPr lang="en-US"/>
              <a:t>Drag picture to placeholder or click icon to add</a:t>
            </a:r>
            <a:endParaRPr/>
          </a:p>
        </p:txBody>
      </p:sp>
      <p:sp>
        <p:nvSpPr>
          <p:cNvPr id="43" name="Shape 43"/>
          <p:cNvSpPr txBox="1">
            <a:spLocks noGrp="1"/>
          </p:cNvSpPr>
          <p:nvPr>
            <p:ph type="body" idx="1"/>
          </p:nvPr>
        </p:nvSpPr>
        <p:spPr>
          <a:xfrm>
            <a:off x="1792288" y="5367341"/>
            <a:ext cx="5486400" cy="804863"/>
          </a:xfrm>
          <a:prstGeom prst="rect">
            <a:avLst/>
          </a:prstGeom>
          <a:noFill/>
          <a:ln>
            <a:noFill/>
          </a:ln>
        </p:spPr>
        <p:txBody>
          <a:bodyPr lIns="57584" tIns="57584" rIns="57584" bIns="57584" anchor="t" anchorCtr="0"/>
          <a:lstStyle>
            <a:lvl1pPr marL="0" marR="0" lvl="0" indent="0" algn="l" rtl="0">
              <a:spcBef>
                <a:spcPts val="314"/>
              </a:spcBef>
              <a:buClr>
                <a:schemeClr val="dk2"/>
              </a:buClr>
              <a:buFont typeface="Arial"/>
              <a:buNone/>
              <a:defRPr sz="1600" b="0" i="0" u="none" strike="noStrike" cap="none">
                <a:solidFill>
                  <a:schemeClr val="dk2"/>
                </a:solidFill>
                <a:latin typeface="Gill Sans"/>
                <a:ea typeface="Gill Sans"/>
                <a:cs typeface="Gill Sans"/>
                <a:sym typeface="Gill Sans"/>
              </a:defRPr>
            </a:lvl1pPr>
            <a:lvl2pPr marL="511946" marR="0" lvl="1" indent="-13" algn="l" rtl="0">
              <a:spcBef>
                <a:spcPts val="269"/>
              </a:spcBef>
              <a:buClr>
                <a:schemeClr val="dk2"/>
              </a:buClr>
              <a:buFont typeface="Arial"/>
              <a:buNone/>
              <a:defRPr sz="1300" b="0" i="0" u="none" strike="noStrike" cap="none">
                <a:solidFill>
                  <a:schemeClr val="dk2"/>
                </a:solidFill>
                <a:latin typeface="Gill Sans"/>
                <a:ea typeface="Gill Sans"/>
                <a:cs typeface="Gill Sans"/>
                <a:sym typeface="Gill Sans"/>
              </a:defRPr>
            </a:lvl2pPr>
            <a:lvl3pPr marL="1023891" marR="0" lvl="2" indent="-25" algn="l" rtl="0">
              <a:spcBef>
                <a:spcPts val="224"/>
              </a:spcBef>
              <a:buClr>
                <a:schemeClr val="dk2"/>
              </a:buClr>
              <a:buFont typeface="Arial"/>
              <a:buNone/>
              <a:defRPr sz="1100" b="0" i="0" u="none" strike="noStrike" cap="none">
                <a:solidFill>
                  <a:schemeClr val="dk2"/>
                </a:solidFill>
                <a:latin typeface="Gill Sans"/>
                <a:ea typeface="Gill Sans"/>
                <a:cs typeface="Gill Sans"/>
                <a:sym typeface="Gill Sans"/>
              </a:defRPr>
            </a:lvl3pPr>
            <a:lvl4pPr marL="1535839" marR="0" lvl="3" indent="-38" algn="l" rtl="0">
              <a:spcBef>
                <a:spcPts val="202"/>
              </a:spcBef>
              <a:buClr>
                <a:schemeClr val="dk2"/>
              </a:buClr>
              <a:buFont typeface="Arial"/>
              <a:buNone/>
              <a:defRPr sz="1000" b="0" i="0" u="none" strike="noStrike" cap="none">
                <a:solidFill>
                  <a:schemeClr val="dk2"/>
                </a:solidFill>
                <a:latin typeface="Gill Sans"/>
                <a:ea typeface="Gill Sans"/>
                <a:cs typeface="Gill Sans"/>
                <a:sym typeface="Gill Sans"/>
              </a:defRPr>
            </a:lvl4pPr>
            <a:lvl5pPr marL="2047785" marR="0" lvl="4" indent="-52" algn="l" rtl="0">
              <a:spcBef>
                <a:spcPts val="202"/>
              </a:spcBef>
              <a:buClr>
                <a:schemeClr val="dk2"/>
              </a:buClr>
              <a:buFont typeface="Arial"/>
              <a:buNone/>
              <a:defRPr sz="1000" b="0" i="0" u="none" strike="noStrike" cap="none">
                <a:solidFill>
                  <a:schemeClr val="dk2"/>
                </a:solidFill>
                <a:latin typeface="Gill Sans"/>
                <a:ea typeface="Gill Sans"/>
                <a:cs typeface="Gill Sans"/>
                <a:sym typeface="Gill Sans"/>
              </a:defRPr>
            </a:lvl5pPr>
            <a:lvl6pPr marL="2559730" marR="0" lvl="5" indent="-64"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6pPr>
            <a:lvl7pPr marL="3071676" marR="0" lvl="6" indent="-76"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7pPr>
            <a:lvl8pPr marL="3583621" marR="0" lvl="7" indent="-89"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8pPr>
            <a:lvl9pPr marL="4095568" marR="0" lvl="8" indent="-102"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9pPr>
          </a:lstStyle>
          <a:p>
            <a:pPr lvl="0"/>
            <a:r>
              <a:rPr lang="en-US"/>
              <a:t>Click to edit Master text styles</a:t>
            </a:r>
          </a:p>
        </p:txBody>
      </p:sp>
      <p:sp>
        <p:nvSpPr>
          <p:cNvPr id="5"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48817" y="665051"/>
            <a:ext cx="8432800" cy="935790"/>
          </a:xfrm>
          <a:prstGeom prst="rect">
            <a:avLst/>
          </a:prstGeom>
          <a:noFill/>
          <a:ln>
            <a:noFill/>
          </a:ln>
        </p:spPr>
        <p:txBody>
          <a:bodyPr lIns="57584" tIns="57584" rIns="57584" bIns="57584" anchor="ctr" anchorCtr="0"/>
          <a:lstStyle>
            <a:lvl1pPr algn="ctr">
              <a:defRPr sz="3200" b="1" dirty="0">
                <a:solidFill>
                  <a:schemeClr val="dk2"/>
                </a:solidFill>
                <a:latin typeface="Gill Sans"/>
                <a:ea typeface="Gill Sans"/>
                <a:cs typeface="Gill Sans"/>
              </a:defRPr>
            </a:lvl1pPr>
          </a:lstStyle>
          <a:p>
            <a:pPr marL="0" lvl="0" indent="0" algn="ctr">
              <a:buClr>
                <a:schemeClr val="dk2"/>
              </a:buClr>
              <a:buFont typeface="Gill Sans"/>
            </a:pPr>
            <a:r>
              <a:rPr lang="en-US" dirty="0"/>
              <a:t>Click to edit Master title style</a:t>
            </a:r>
            <a:endParaRPr dirty="0"/>
          </a:p>
        </p:txBody>
      </p:sp>
      <p:sp>
        <p:nvSpPr>
          <p:cNvPr id="20" name="Shape 20"/>
          <p:cNvSpPr txBox="1">
            <a:spLocks noGrp="1"/>
          </p:cNvSpPr>
          <p:nvPr>
            <p:ph type="body" idx="1"/>
          </p:nvPr>
        </p:nvSpPr>
        <p:spPr>
          <a:xfrm>
            <a:off x="457201" y="1643200"/>
            <a:ext cx="8229600" cy="4391281"/>
          </a:xfrm>
          <a:prstGeom prst="rect">
            <a:avLst/>
          </a:prstGeom>
          <a:noFill/>
          <a:ln>
            <a:noFill/>
          </a:ln>
        </p:spPr>
        <p:txBody>
          <a:bodyPr lIns="57584" tIns="57584" rIns="57584" bIns="57584" anchor="t" anchorCtr="0"/>
          <a:lstStyle>
            <a:lvl1pPr marL="383961" marR="0" lvl="0" indent="-206183" algn="l" rtl="0">
              <a:spcBef>
                <a:spcPts val="560"/>
              </a:spcBef>
              <a:buClr>
                <a:schemeClr val="dk2"/>
              </a:buClr>
              <a:buSzPct val="101022"/>
              <a:buFont typeface="Arial"/>
              <a:buChar char="•"/>
              <a:defRPr sz="2800" b="0" i="0" u="none" strike="noStrike" cap="none">
                <a:solidFill>
                  <a:schemeClr val="dk2"/>
                </a:solidFill>
                <a:latin typeface="Gill Sans"/>
                <a:ea typeface="Gill Sans"/>
                <a:cs typeface="Gill Sans"/>
                <a:sym typeface="Gill Sans"/>
              </a:defRPr>
            </a:lvl1pPr>
            <a:lvl2pPr marL="831913" marR="0" lvl="1" indent="-177758" algn="l" rtl="0">
              <a:spcBef>
                <a:spcPts val="448"/>
              </a:spcBef>
              <a:buClr>
                <a:schemeClr val="dk2"/>
              </a:buClr>
              <a:buSzPct val="98777"/>
              <a:buFont typeface="Arial"/>
              <a:buChar char="–"/>
              <a:defRPr sz="2200" b="0" i="1" u="none" strike="noStrike" cap="none">
                <a:solidFill>
                  <a:schemeClr val="dk2"/>
                </a:solidFill>
                <a:latin typeface="Gill Sans"/>
                <a:ea typeface="Gill Sans"/>
                <a:cs typeface="Gill Sans"/>
                <a:sym typeface="Gill Sans"/>
              </a:defRPr>
            </a:lvl2pPr>
            <a:lvl3pPr marL="1279864" marR="0" lvl="2" indent="-128015" algn="l" rtl="0">
              <a:spcBef>
                <a:spcPts val="403"/>
              </a:spcBef>
              <a:buClr>
                <a:schemeClr val="dk2"/>
              </a:buClr>
              <a:buSzPct val="100000"/>
              <a:buFont typeface="Arial"/>
              <a:buChar char="•"/>
              <a:defRPr sz="2000" b="0" i="1" u="none" strike="noStrike" cap="none">
                <a:solidFill>
                  <a:schemeClr val="dk2"/>
                </a:solidFill>
                <a:latin typeface="Gill Sans"/>
                <a:ea typeface="Gill Sans"/>
                <a:cs typeface="Gill Sans"/>
                <a:sym typeface="Gill Sans"/>
              </a:defRPr>
            </a:lvl3pPr>
            <a:lvl4pPr marL="1791810" marR="0" lvl="3" indent="-149344" algn="l" rtl="0">
              <a:spcBef>
                <a:spcPts val="336"/>
              </a:spcBef>
              <a:buClr>
                <a:schemeClr val="dk2"/>
              </a:buClr>
              <a:buSzPct val="98777"/>
              <a:buFont typeface="Arial"/>
              <a:buChar char="–"/>
              <a:defRPr sz="1700" b="0" i="1" u="none" strike="noStrike" cap="none">
                <a:solidFill>
                  <a:schemeClr val="dk2"/>
                </a:solidFill>
                <a:latin typeface="Gill Sans"/>
                <a:ea typeface="Gill Sans"/>
                <a:cs typeface="Gill Sans"/>
                <a:sym typeface="Gill Sans"/>
              </a:defRPr>
            </a:lvl4pPr>
            <a:lvl5pPr marL="2303757" marR="0" lvl="4" indent="-170715" algn="l" rtl="0">
              <a:spcBef>
                <a:spcPts val="269"/>
              </a:spcBef>
              <a:buClr>
                <a:schemeClr val="dk2"/>
              </a:buClr>
              <a:buSzPct val="101571"/>
              <a:buFont typeface="Arial"/>
              <a:buChar char="»"/>
              <a:defRPr sz="1300" b="0" i="1" u="none" strike="noStrike" cap="none">
                <a:solidFill>
                  <a:schemeClr val="dk2"/>
                </a:solidFill>
                <a:latin typeface="Gill Sans"/>
                <a:ea typeface="Gill Sans"/>
                <a:cs typeface="Gill Sans"/>
                <a:sym typeface="Gill Sans"/>
              </a:defRPr>
            </a:lvl5pPr>
            <a:lvl6pPr marL="2815703" marR="0" lvl="5" indent="-113816"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6pPr>
            <a:lvl7pPr marL="3327649" marR="0" lvl="6" indent="-113828"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7pPr>
            <a:lvl8pPr marL="3839596" marR="0" lvl="7" indent="-113842"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8pPr>
            <a:lvl9pPr marL="4351540" marR="0" lvl="8" indent="-113853"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9pPr>
          </a:lstStyle>
          <a:p>
            <a:pPr lvl="0"/>
            <a:r>
              <a:rPr lang="en-US"/>
              <a:t>Click to edit Master text styles</a:t>
            </a:r>
          </a:p>
        </p:txBody>
      </p:sp>
      <p:sp>
        <p:nvSpPr>
          <p:cNvPr id="4"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extLst>
      <p:ext uri="{BB962C8B-B14F-4D97-AF65-F5344CB8AC3E}">
        <p14:creationId xmlns:p14="http://schemas.microsoft.com/office/powerpoint/2010/main" val="2667895489"/>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1"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1" name="Shape 11" descr="Top_Bar_Background.png"/>
          <p:cNvPicPr preferRelativeResize="0"/>
          <p:nvPr/>
        </p:nvPicPr>
        <p:blipFill rotWithShape="1">
          <a:blip r:embed="rId10">
            <a:alphaModFix/>
          </a:blip>
          <a:srcRect t="-185" r="6086" b="-1"/>
          <a:stretch/>
        </p:blipFill>
        <p:spPr>
          <a:xfrm>
            <a:off x="324" y="-35996"/>
            <a:ext cx="9155328" cy="6870694"/>
          </a:xfrm>
          <a:prstGeom prst="rect">
            <a:avLst/>
          </a:prstGeom>
          <a:solidFill>
            <a:srgbClr val="FFFFFF"/>
          </a:solidFill>
          <a:ln>
            <a:noFill/>
          </a:ln>
        </p:spPr>
      </p:pic>
      <p:sp>
        <p:nvSpPr>
          <p:cNvPr id="10" name="Shape 10"/>
          <p:cNvSpPr txBox="1">
            <a:spLocks noGrp="1"/>
          </p:cNvSpPr>
          <p:nvPr>
            <p:ph type="body" idx="1"/>
          </p:nvPr>
        </p:nvSpPr>
        <p:spPr>
          <a:xfrm>
            <a:off x="457201" y="1600201"/>
            <a:ext cx="8229600" cy="4525962"/>
          </a:xfrm>
          <a:prstGeom prst="rect">
            <a:avLst/>
          </a:prstGeom>
          <a:noFill/>
          <a:ln>
            <a:noFill/>
          </a:ln>
        </p:spPr>
        <p:txBody>
          <a:bodyPr lIns="57584" tIns="57584" rIns="57584" bIns="57584" anchor="t" anchorCtr="0"/>
          <a:lstStyle>
            <a:lvl1pPr marL="609617" marR="0" lvl="0" indent="-327359" algn="l" rtl="0">
              <a:spcBef>
                <a:spcPts val="889"/>
              </a:spcBef>
              <a:buClr>
                <a:schemeClr val="dk2"/>
              </a:buClr>
              <a:buSzPct val="101022"/>
              <a:buFont typeface="Arial"/>
              <a:buChar char="•"/>
              <a:defRPr sz="4445" b="1" i="0" u="none" strike="noStrike" cap="none">
                <a:solidFill>
                  <a:schemeClr val="dk2"/>
                </a:solidFill>
                <a:latin typeface="Gill Sans"/>
                <a:ea typeface="Gill Sans"/>
                <a:cs typeface="Gill Sans"/>
                <a:sym typeface="Gill Sans"/>
              </a:defRPr>
            </a:lvl1pPr>
            <a:lvl2pPr marL="1320834" marR="0" lvl="1" indent="-282228" algn="l" rtl="0">
              <a:spcBef>
                <a:spcPts val="711"/>
              </a:spcBef>
              <a:buClr>
                <a:schemeClr val="dk2"/>
              </a:buClr>
              <a:buSzPct val="98777"/>
              <a:buFont typeface="Arial"/>
              <a:buChar char="–"/>
              <a:defRPr sz="3556" b="0" i="0" u="none" strike="noStrike" cap="none">
                <a:solidFill>
                  <a:schemeClr val="dk2"/>
                </a:solidFill>
                <a:latin typeface="Gill Sans"/>
                <a:ea typeface="Gill Sans"/>
                <a:cs typeface="Gill Sans"/>
                <a:sym typeface="Gill Sans"/>
              </a:defRPr>
            </a:lvl2pPr>
            <a:lvl3pPr marL="2032050" marR="0" lvl="2" indent="-203250" algn="l" rtl="0">
              <a:spcBef>
                <a:spcPts val="640"/>
              </a:spcBef>
              <a:buClr>
                <a:schemeClr val="dk2"/>
              </a:buClr>
              <a:buSzPct val="100000"/>
              <a:buFont typeface="Arial"/>
              <a:buChar char="•"/>
              <a:defRPr sz="3200" b="0" i="0" u="none" strike="noStrike" cap="none">
                <a:solidFill>
                  <a:schemeClr val="dk2"/>
                </a:solidFill>
                <a:latin typeface="Gill Sans"/>
                <a:ea typeface="Gill Sans"/>
                <a:cs typeface="Gill Sans"/>
                <a:sym typeface="Gill Sans"/>
              </a:defRPr>
            </a:lvl3pPr>
            <a:lvl4pPr marL="2844871" marR="0" lvl="3" indent="-237116" algn="l" rtl="0">
              <a:spcBef>
                <a:spcPts val="533"/>
              </a:spcBef>
              <a:buClr>
                <a:schemeClr val="dk2"/>
              </a:buClr>
              <a:buSzPct val="98777"/>
              <a:buFont typeface="Arial"/>
              <a:buChar char="–"/>
              <a:defRPr sz="2667" b="0" i="0" u="none" strike="noStrike" cap="none">
                <a:solidFill>
                  <a:schemeClr val="dk2"/>
                </a:solidFill>
                <a:latin typeface="Gill Sans"/>
                <a:ea typeface="Gill Sans"/>
                <a:cs typeface="Gill Sans"/>
                <a:sym typeface="Gill Sans"/>
              </a:defRPr>
            </a:lvl4pPr>
            <a:lvl5pPr marL="3657691" marR="0" lvl="4" indent="-271046" algn="l" rtl="0">
              <a:spcBef>
                <a:spcPts val="427"/>
              </a:spcBef>
              <a:buClr>
                <a:schemeClr val="dk2"/>
              </a:buClr>
              <a:buSzPct val="101571"/>
              <a:buFont typeface="Arial"/>
              <a:buChar char="»"/>
              <a:defRPr sz="2133" b="0" i="0" u="none" strike="noStrike" cap="none">
                <a:solidFill>
                  <a:schemeClr val="dk2"/>
                </a:solidFill>
                <a:latin typeface="Gill Sans"/>
                <a:ea typeface="Gill Sans"/>
                <a:cs typeface="Gill Sans"/>
                <a:sym typeface="Gill Sans"/>
              </a:defRPr>
            </a:lvl5pPr>
            <a:lvl6pPr marL="4470513" marR="0" lvl="5" indent="-180707"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6pPr>
            <a:lvl7pPr marL="5283332" marR="0" lvl="6" indent="-180726"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7pPr>
            <a:lvl8pPr marL="6096153" marR="0" lvl="7" indent="-180747"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8pPr>
            <a:lvl9pPr marL="6908972" marR="0" lvl="8" indent="-180765"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9pPr>
          </a:lstStyle>
          <a:p>
            <a:endParaRPr/>
          </a:p>
        </p:txBody>
      </p:sp>
      <p:sp>
        <p:nvSpPr>
          <p:cNvPr id="12" name="Shape 12"/>
          <p:cNvSpPr txBox="1"/>
          <p:nvPr/>
        </p:nvSpPr>
        <p:spPr>
          <a:xfrm>
            <a:off x="903072" y="42569"/>
            <a:ext cx="4783162" cy="422423"/>
          </a:xfrm>
          <a:prstGeom prst="rect">
            <a:avLst/>
          </a:prstGeom>
          <a:noFill/>
          <a:ln>
            <a:noFill/>
          </a:ln>
        </p:spPr>
        <p:txBody>
          <a:bodyPr lIns="57584" tIns="28783" rIns="57584" bIns="28783" anchor="t" anchorCtr="0">
            <a:noAutofit/>
          </a:bodyPr>
          <a:lstStyle/>
          <a:p>
            <a:pPr marL="0" marR="0" lvl="0" indent="0" algn="l" rtl="0">
              <a:lnSpc>
                <a:spcPct val="90000"/>
              </a:lnSpc>
              <a:spcBef>
                <a:spcPts val="0"/>
              </a:spcBef>
              <a:buSzPct val="25000"/>
              <a:buNone/>
            </a:pPr>
            <a:r>
              <a:rPr lang="en-US" sz="1300" b="0" i="0" u="none" strike="noStrike" cap="none" dirty="0">
                <a:solidFill>
                  <a:schemeClr val="lt1"/>
                </a:solidFill>
                <a:latin typeface="Georgia"/>
                <a:ea typeface="Georgia"/>
                <a:cs typeface="Georgia"/>
                <a:sym typeface="Georgia"/>
              </a:rPr>
              <a:t>CSC302-Introduction to Data Visualization</a:t>
            </a:r>
          </a:p>
          <a:p>
            <a:pPr marL="0" marR="0" lvl="0" indent="0" algn="l" rtl="0">
              <a:lnSpc>
                <a:spcPct val="90000"/>
              </a:lnSpc>
              <a:spcBef>
                <a:spcPts val="0"/>
              </a:spcBef>
              <a:buSzPct val="25000"/>
              <a:buNone/>
            </a:pPr>
            <a:r>
              <a:rPr lang="en-US" sz="1200" b="0" i="0" u="none" strike="noStrike" cap="none" dirty="0">
                <a:solidFill>
                  <a:schemeClr val="lt1"/>
                </a:solidFill>
                <a:latin typeface="Georgia"/>
                <a:ea typeface="Georgia"/>
                <a:cs typeface="Georgia"/>
                <a:sym typeface="Georgia"/>
              </a:rPr>
              <a:t>H.</a:t>
            </a:r>
            <a:r>
              <a:rPr lang="en-US" sz="1200" b="0" i="0" u="none" strike="noStrike" cap="none" baseline="0" dirty="0">
                <a:solidFill>
                  <a:schemeClr val="lt1"/>
                </a:solidFill>
                <a:latin typeface="Georgia"/>
                <a:ea typeface="Georgia"/>
                <a:cs typeface="Georgia"/>
                <a:sym typeface="Georgia"/>
              </a:rPr>
              <a:t> </a:t>
            </a:r>
            <a:r>
              <a:rPr lang="en-US" sz="1200" b="0" i="0" u="none" strike="noStrike" cap="none" baseline="0" dirty="0" err="1">
                <a:solidFill>
                  <a:schemeClr val="lt1"/>
                </a:solidFill>
                <a:latin typeface="Georgia"/>
                <a:ea typeface="Georgia"/>
                <a:cs typeface="Georgia"/>
                <a:sym typeface="Georgia"/>
              </a:rPr>
              <a:t>Bisgin</a:t>
            </a:r>
            <a:endParaRPr lang="en-US" sz="1200" b="0" i="0" u="none" strike="noStrike" cap="none" dirty="0">
              <a:solidFill>
                <a:schemeClr val="lt1"/>
              </a:solidFill>
              <a:latin typeface="Georgia"/>
              <a:ea typeface="Georgia"/>
              <a:cs typeface="Georgia"/>
              <a:sym typeface="Georgia"/>
            </a:endParaRPr>
          </a:p>
        </p:txBody>
      </p:sp>
      <p:pic>
        <p:nvPicPr>
          <p:cNvPr id="2" name="Picture 1" descr="UMFLINTLogo.jpg"/>
          <p:cNvPicPr preferRelativeResize="0">
            <a:picLocks/>
          </p:cNvPicPr>
          <p:nvPr/>
        </p:nvPicPr>
        <p:blipFill>
          <a:blip r:embed="rId11">
            <a:extLst>
              <a:ext uri="{28A0092B-C50C-407E-A947-70E740481C1C}">
                <a14:useLocalDpi xmlns:a14="http://schemas.microsoft.com/office/drawing/2010/main" val="0"/>
              </a:ext>
            </a:extLst>
          </a:blip>
          <a:stretch>
            <a:fillRect/>
          </a:stretch>
        </p:blipFill>
        <p:spPr>
          <a:xfrm>
            <a:off x="324" y="7616"/>
            <a:ext cx="850392" cy="850392"/>
          </a:xfrm>
          <a:prstGeom prst="rect">
            <a:avLst/>
          </a:prstGeom>
          <a:ln>
            <a:noFill/>
          </a:ln>
          <a:effectLst>
            <a:outerShdw blurRad="190500" algn="tl" rotWithShape="0">
              <a:srgbClr val="000000">
                <a:alpha val="70000"/>
              </a:srgbClr>
            </a:outerShdw>
          </a:effectLst>
        </p:spPr>
      </p:pic>
      <p:sp>
        <p:nvSpPr>
          <p:cNvPr id="3"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lgn="r">
              <a:defRPr sz="1400" b="1">
                <a:solidFill>
                  <a:schemeClr val="bg1"/>
                </a:solidFill>
              </a:defRPr>
            </a:lvl1pPr>
          </a:lstStyle>
          <a:p>
            <a:fld id="{7AD96CEF-24A8-C74F-A613-1FCB7E72B116}"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90" r:id="rId1"/>
    <p:sldLayoutId id="2147483692" r:id="rId2"/>
    <p:sldLayoutId id="2147483693" r:id="rId3"/>
    <p:sldLayoutId id="2147483694" r:id="rId4"/>
    <p:sldLayoutId id="2147483695" r:id="rId5"/>
    <p:sldLayoutId id="2147483696" r:id="rId6"/>
    <p:sldLayoutId id="2147483697" r:id="rId7"/>
    <p:sldLayoutId id="2147483698" r:id="rId8"/>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png"/><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png"/><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png"/><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2.png"/><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png"/><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6.png"/><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0.png"/><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371" y="1055081"/>
            <a:ext cx="8876629" cy="2153975"/>
          </a:xfrm>
        </p:spPr>
        <p:txBody>
          <a:bodyPr/>
          <a:lstStyle/>
          <a:p>
            <a:r>
              <a:rPr lang="en-US" dirty="0"/>
              <a:t>Introduction to Data Visualization</a:t>
            </a:r>
            <a:br>
              <a:rPr lang="en-US" dirty="0"/>
            </a:br>
            <a:r>
              <a:rPr lang="en-US" sz="3200" b="0" dirty="0"/>
              <a:t>Cumulative Distribution Functions, Q-Q Plots</a:t>
            </a:r>
            <a:br>
              <a:rPr lang="en-US" sz="3200" b="0" dirty="0"/>
            </a:br>
            <a:r>
              <a:rPr lang="en-US" sz="3200" b="0" dirty="0"/>
              <a:t>Many Distributions At Once, Proportions</a:t>
            </a:r>
          </a:p>
        </p:txBody>
      </p:sp>
      <p:sp>
        <p:nvSpPr>
          <p:cNvPr id="3" name="Subtitle 2"/>
          <p:cNvSpPr>
            <a:spLocks noGrp="1"/>
          </p:cNvSpPr>
          <p:nvPr>
            <p:ph type="subTitle" idx="1"/>
          </p:nvPr>
        </p:nvSpPr>
        <p:spPr>
          <a:xfrm>
            <a:off x="735267" y="4314300"/>
            <a:ext cx="7533105" cy="1752600"/>
          </a:xfrm>
        </p:spPr>
        <p:txBody>
          <a:bodyPr/>
          <a:lstStyle/>
          <a:p>
            <a:endParaRPr lang="en-US" sz="3200" dirty="0"/>
          </a:p>
          <a:p>
            <a:endParaRPr lang="en-US" sz="3200" dirty="0"/>
          </a:p>
          <a:p>
            <a:r>
              <a:rPr lang="en-US" sz="3200" dirty="0" err="1"/>
              <a:t>Halil</a:t>
            </a:r>
            <a:r>
              <a:rPr lang="en-US" sz="3200" dirty="0"/>
              <a:t> </a:t>
            </a:r>
            <a:r>
              <a:rPr lang="en-US" sz="3200" dirty="0" err="1"/>
              <a:t>Bisgin</a:t>
            </a:r>
            <a:r>
              <a:rPr lang="en-US" sz="3200" dirty="0"/>
              <a:t>, Ph.D.</a:t>
            </a:r>
          </a:p>
        </p:txBody>
      </p:sp>
      <p:sp>
        <p:nvSpPr>
          <p:cNvPr id="4" name="Slide Number Placeholder 3"/>
          <p:cNvSpPr>
            <a:spLocks noGrp="1"/>
          </p:cNvSpPr>
          <p:nvPr>
            <p:ph type="sldNum" sz="quarter" idx="4"/>
          </p:nvPr>
        </p:nvSpPr>
        <p:spPr>
          <a:xfrm>
            <a:off x="7010400" y="42863"/>
            <a:ext cx="2133600" cy="365125"/>
          </a:xfrm>
          <a:prstGeom prst="rect">
            <a:avLst/>
          </a:prstGeom>
        </p:spPr>
        <p:txBody>
          <a:bodyPr/>
          <a:lstStyle/>
          <a:p>
            <a:fld id="{7AD96CEF-24A8-C74F-A613-1FCB7E72B116}" type="slidenum">
              <a:rPr lang="uk-UA" smtClean="0"/>
              <a:pPr/>
              <a:t>1</a:t>
            </a:fld>
            <a:endParaRPr lang="uk-UA" dirty="0"/>
          </a:p>
        </p:txBody>
      </p:sp>
      <p:pic>
        <p:nvPicPr>
          <p:cNvPr id="5" name="Picture 4"/>
          <p:cNvPicPr>
            <a:picLocks noChangeAspect="1"/>
          </p:cNvPicPr>
          <p:nvPr/>
        </p:nvPicPr>
        <p:blipFill>
          <a:blip r:embed="rId2"/>
          <a:stretch>
            <a:fillRect/>
          </a:stretch>
        </p:blipFill>
        <p:spPr>
          <a:xfrm>
            <a:off x="2836536" y="2770019"/>
            <a:ext cx="3203284" cy="2734184"/>
          </a:xfrm>
          <a:prstGeom prst="rect">
            <a:avLst/>
          </a:prstGeom>
        </p:spPr>
      </p:pic>
      <p:sp>
        <p:nvSpPr>
          <p:cNvPr id="6" name="Rectangle 5"/>
          <p:cNvSpPr/>
          <p:nvPr/>
        </p:nvSpPr>
        <p:spPr>
          <a:xfrm>
            <a:off x="0" y="6453125"/>
            <a:ext cx="6101552" cy="307777"/>
          </a:xfrm>
          <a:prstGeom prst="rect">
            <a:avLst/>
          </a:prstGeom>
        </p:spPr>
        <p:txBody>
          <a:bodyPr wrap="square">
            <a:spAutoFit/>
          </a:bodyPr>
          <a:lstStyle/>
          <a:p>
            <a:r>
              <a:rPr lang="en-US" sz="1400" dirty="0"/>
              <a:t>Image: https://</a:t>
            </a:r>
            <a:r>
              <a:rPr lang="en-US" sz="1400" dirty="0" err="1"/>
              <a:t>imgs.xkcd.com</a:t>
            </a:r>
            <a:r>
              <a:rPr lang="en-US" sz="1400" dirty="0"/>
              <a:t>/comics/</a:t>
            </a:r>
            <a:r>
              <a:rPr lang="en-US" sz="1400" dirty="0" err="1"/>
              <a:t>violin_plots.png</a:t>
            </a:r>
            <a:endParaRPr lang="en-US" sz="1400" dirty="0"/>
          </a:p>
        </p:txBody>
      </p:sp>
    </p:spTree>
    <p:extLst>
      <p:ext uri="{BB962C8B-B14F-4D97-AF65-F5344CB8AC3E}">
        <p14:creationId xmlns:p14="http://schemas.microsoft.com/office/powerpoint/2010/main" val="3546413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67528" y="2908103"/>
            <a:ext cx="4045011" cy="3964111"/>
          </a:xfrm>
          <a:prstGeom prst="rect">
            <a:avLst/>
          </a:prstGeom>
        </p:spPr>
      </p:pic>
      <p:sp>
        <p:nvSpPr>
          <p:cNvPr id="2" name="Title 1"/>
          <p:cNvSpPr>
            <a:spLocks noGrp="1"/>
          </p:cNvSpPr>
          <p:nvPr>
            <p:ph type="title"/>
          </p:nvPr>
        </p:nvSpPr>
        <p:spPr/>
        <p:txBody>
          <a:bodyPr/>
          <a:lstStyle/>
          <a:p>
            <a:r>
              <a:rPr lang="en-US" dirty="0" err="1"/>
              <a:t>Quantile-Quantile</a:t>
            </a:r>
            <a:r>
              <a:rPr lang="en-US" dirty="0"/>
              <a:t> Plots</a:t>
            </a:r>
          </a:p>
        </p:txBody>
      </p:sp>
      <p:sp>
        <p:nvSpPr>
          <p:cNvPr id="3" name="Text Placeholder 2"/>
          <p:cNvSpPr>
            <a:spLocks noGrp="1"/>
          </p:cNvSpPr>
          <p:nvPr>
            <p:ph type="body" idx="1"/>
          </p:nvPr>
        </p:nvSpPr>
        <p:spPr/>
        <p:txBody>
          <a:bodyPr/>
          <a:lstStyle/>
          <a:p>
            <a:r>
              <a:rPr lang="en-US" dirty="0"/>
              <a:t>Suppose there are values with (</a:t>
            </a:r>
            <a:r>
              <a:rPr lang="en-US" dirty="0">
                <a:latin typeface="Lucida Grande"/>
                <a:ea typeface="Lucida Grande"/>
                <a:cs typeface="Lucida Grande"/>
              </a:rPr>
              <a:t>μ</a:t>
            </a:r>
            <a:r>
              <a:rPr lang="en-US" dirty="0"/>
              <a:t>=10, </a:t>
            </a:r>
            <a:r>
              <a:rPr lang="en-US" dirty="0" err="1">
                <a:latin typeface="Lucida Grande"/>
                <a:ea typeface="Lucida Grande"/>
                <a:cs typeface="Lucida Grande"/>
              </a:rPr>
              <a:t>σ</a:t>
            </a:r>
            <a:r>
              <a:rPr lang="en-US" dirty="0"/>
              <a:t>=3) and compare with normal distribution.</a:t>
            </a:r>
          </a:p>
          <a:p>
            <a:r>
              <a:rPr lang="en-US" dirty="0"/>
              <a:t>Depending on theoretical percentiles, we determine the positions for the values.</a:t>
            </a:r>
          </a:p>
          <a:p>
            <a:r>
              <a:rPr lang="en-US" dirty="0"/>
              <a:t>Then we plot their observed</a:t>
            </a:r>
          </a:p>
          <a:p>
            <a:pPr marL="177778" indent="0">
              <a:buNone/>
            </a:pPr>
            <a:r>
              <a:rPr lang="en-US" dirty="0"/>
              <a:t>and theoretical positions. </a:t>
            </a:r>
          </a:p>
          <a:p>
            <a:r>
              <a:rPr lang="en-US" dirty="0"/>
              <a:t>The more the points </a:t>
            </a:r>
          </a:p>
          <a:p>
            <a:pPr marL="177778" indent="0">
              <a:buNone/>
            </a:pPr>
            <a:r>
              <a:rPr lang="en-US" dirty="0"/>
              <a:t>  on the diagonal line,</a:t>
            </a:r>
          </a:p>
          <a:p>
            <a:pPr marL="177778" indent="0">
              <a:buNone/>
            </a:pPr>
            <a:r>
              <a:rPr lang="en-US" dirty="0"/>
              <a:t>  the more the </a:t>
            </a:r>
          </a:p>
          <a:p>
            <a:pPr marL="177778" indent="0">
              <a:buNone/>
            </a:pPr>
            <a:r>
              <a:rPr lang="en-US" dirty="0"/>
              <a:t>  distributions agree.</a:t>
            </a:r>
          </a:p>
          <a:p>
            <a:endParaRPr lang="en-US" dirty="0"/>
          </a:p>
        </p:txBody>
      </p:sp>
      <p:sp>
        <p:nvSpPr>
          <p:cNvPr id="4" name="Slide Number Placeholder 3"/>
          <p:cNvSpPr>
            <a:spLocks noGrp="1"/>
          </p:cNvSpPr>
          <p:nvPr>
            <p:ph type="sldNum" sz="quarter" idx="4"/>
          </p:nvPr>
        </p:nvSpPr>
        <p:spPr/>
        <p:txBody>
          <a:bodyPr/>
          <a:lstStyle/>
          <a:p>
            <a:fld id="{7AD96CEF-24A8-C74F-A613-1FCB7E72B116}" type="slidenum">
              <a:rPr lang="uk-UA" smtClean="0"/>
              <a:pPr/>
              <a:t>10</a:t>
            </a:fld>
            <a:endParaRPr lang="uk-UA" dirty="0"/>
          </a:p>
        </p:txBody>
      </p:sp>
      <p:sp>
        <p:nvSpPr>
          <p:cNvPr id="6" name="Oval 5"/>
          <p:cNvSpPr/>
          <p:nvPr/>
        </p:nvSpPr>
        <p:spPr>
          <a:xfrm rot="2432080">
            <a:off x="5875767" y="4707760"/>
            <a:ext cx="782580" cy="2013946"/>
          </a:xfrm>
          <a:prstGeom prst="ellipse">
            <a:avLst/>
          </a:prstGeom>
          <a:noFill/>
          <a:ln w="38100" cmpd="sng">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rot="2432080">
            <a:off x="8372017" y="2633910"/>
            <a:ext cx="629568" cy="1204309"/>
          </a:xfrm>
          <a:prstGeom prst="ellipse">
            <a:avLst/>
          </a:prstGeom>
          <a:noFill/>
          <a:ln w="38100" cmpd="sng">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17690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Quantile-Quantile</a:t>
            </a:r>
            <a:r>
              <a:rPr lang="en-US" dirty="0"/>
              <a:t> Plots</a:t>
            </a:r>
          </a:p>
        </p:txBody>
      </p:sp>
      <p:sp>
        <p:nvSpPr>
          <p:cNvPr id="3" name="Text Placeholder 2"/>
          <p:cNvSpPr>
            <a:spLocks noGrp="1"/>
          </p:cNvSpPr>
          <p:nvPr>
            <p:ph type="body" idx="1"/>
          </p:nvPr>
        </p:nvSpPr>
        <p:spPr/>
        <p:txBody>
          <a:bodyPr/>
          <a:lstStyle/>
          <a:p>
            <a:r>
              <a:rPr lang="en-US" dirty="0"/>
              <a:t>Do the population counts in US counties follow a log-normal distribution.</a:t>
            </a:r>
          </a:p>
        </p:txBody>
      </p:sp>
      <p:sp>
        <p:nvSpPr>
          <p:cNvPr id="4" name="Slide Number Placeholder 3"/>
          <p:cNvSpPr>
            <a:spLocks noGrp="1"/>
          </p:cNvSpPr>
          <p:nvPr>
            <p:ph type="sldNum" sz="quarter" idx="4"/>
          </p:nvPr>
        </p:nvSpPr>
        <p:spPr/>
        <p:txBody>
          <a:bodyPr/>
          <a:lstStyle/>
          <a:p>
            <a:fld id="{7AD96CEF-24A8-C74F-A613-1FCB7E72B116}" type="slidenum">
              <a:rPr lang="uk-UA" smtClean="0"/>
              <a:pPr/>
              <a:t>11</a:t>
            </a:fld>
            <a:endParaRPr lang="uk-UA" dirty="0"/>
          </a:p>
        </p:txBody>
      </p:sp>
      <p:pic>
        <p:nvPicPr>
          <p:cNvPr id="5" name="Picture 4"/>
          <p:cNvPicPr>
            <a:picLocks noChangeAspect="1"/>
          </p:cNvPicPr>
          <p:nvPr/>
        </p:nvPicPr>
        <p:blipFill>
          <a:blip r:embed="rId2"/>
          <a:stretch>
            <a:fillRect/>
          </a:stretch>
        </p:blipFill>
        <p:spPr>
          <a:xfrm>
            <a:off x="2043342" y="2732296"/>
            <a:ext cx="3971771" cy="3971771"/>
          </a:xfrm>
          <a:prstGeom prst="rect">
            <a:avLst/>
          </a:prstGeom>
        </p:spPr>
      </p:pic>
    </p:spTree>
    <p:extLst>
      <p:ext uri="{BB962C8B-B14F-4D97-AF65-F5344CB8AC3E}">
        <p14:creationId xmlns:p14="http://schemas.microsoft.com/office/powerpoint/2010/main" val="2309044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Many Distributions at Once</a:t>
            </a:r>
          </a:p>
        </p:txBody>
      </p:sp>
      <p:sp>
        <p:nvSpPr>
          <p:cNvPr id="3" name="Text Placeholder 2"/>
          <p:cNvSpPr>
            <a:spLocks noGrp="1"/>
          </p:cNvSpPr>
          <p:nvPr>
            <p:ph type="body" idx="1"/>
          </p:nvPr>
        </p:nvSpPr>
        <p:spPr/>
        <p:txBody>
          <a:bodyPr/>
          <a:lstStyle/>
          <a:p>
            <a:r>
              <a:rPr lang="en-US" dirty="0"/>
              <a:t>It is helpful to think in terms of the response variable and one or more grouping variables. </a:t>
            </a:r>
          </a:p>
          <a:p>
            <a:pPr lvl="1"/>
            <a:r>
              <a:rPr lang="en-US" dirty="0"/>
              <a:t>Response variable is the one whose distributions we want to show. </a:t>
            </a:r>
          </a:p>
          <a:p>
            <a:pPr lvl="1"/>
            <a:r>
              <a:rPr lang="en-US" dirty="0"/>
              <a:t>The grouping variables define subsets of the data with distinct distributions of the response variable. </a:t>
            </a:r>
          </a:p>
          <a:p>
            <a:pPr lvl="2"/>
            <a:r>
              <a:rPr lang="en-US" dirty="0"/>
              <a:t>For temperature distributions across months, the response variable is the temperature and the grouping variable is the month. </a:t>
            </a:r>
          </a:p>
          <a:p>
            <a:r>
              <a:rPr lang="en-US" dirty="0"/>
              <a:t>The response variable can be along the vertical axis, and the horizontal axis.</a:t>
            </a:r>
          </a:p>
          <a:p>
            <a:endParaRPr lang="en-US" dirty="0"/>
          </a:p>
        </p:txBody>
      </p:sp>
      <p:sp>
        <p:nvSpPr>
          <p:cNvPr id="4" name="Slide Number Placeholder 3"/>
          <p:cNvSpPr>
            <a:spLocks noGrp="1"/>
          </p:cNvSpPr>
          <p:nvPr>
            <p:ph type="sldNum" sz="quarter" idx="4"/>
          </p:nvPr>
        </p:nvSpPr>
        <p:spPr/>
        <p:txBody>
          <a:bodyPr/>
          <a:lstStyle/>
          <a:p>
            <a:fld id="{7AD96CEF-24A8-C74F-A613-1FCB7E72B116}" type="slidenum">
              <a:rPr lang="uk-UA" smtClean="0"/>
              <a:pPr/>
              <a:t>12</a:t>
            </a:fld>
            <a:endParaRPr lang="uk-UA" dirty="0"/>
          </a:p>
        </p:txBody>
      </p:sp>
    </p:spTree>
    <p:extLst>
      <p:ext uri="{BB962C8B-B14F-4D97-AF65-F5344CB8AC3E}">
        <p14:creationId xmlns:p14="http://schemas.microsoft.com/office/powerpoint/2010/main" val="3549575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Along the Vertical Axis</a:t>
            </a:r>
          </a:p>
        </p:txBody>
      </p:sp>
      <p:sp>
        <p:nvSpPr>
          <p:cNvPr id="3" name="Text Placeholder 2"/>
          <p:cNvSpPr>
            <a:spLocks noGrp="1"/>
          </p:cNvSpPr>
          <p:nvPr>
            <p:ph type="body" idx="1"/>
          </p:nvPr>
        </p:nvSpPr>
        <p:spPr/>
        <p:txBody>
          <a:bodyPr/>
          <a:lstStyle/>
          <a:p>
            <a:r>
              <a:rPr lang="en-US" dirty="0"/>
              <a:t>The simplest approach to showing many distributions at once is to show their mean or median as points, with some indication of the variation around the mean or median shown by error bars.</a:t>
            </a:r>
          </a:p>
          <a:p>
            <a:endParaRPr lang="en-US" dirty="0"/>
          </a:p>
        </p:txBody>
      </p:sp>
      <p:sp>
        <p:nvSpPr>
          <p:cNvPr id="4" name="Slide Number Placeholder 3"/>
          <p:cNvSpPr>
            <a:spLocks noGrp="1"/>
          </p:cNvSpPr>
          <p:nvPr>
            <p:ph type="sldNum" sz="quarter" idx="4"/>
          </p:nvPr>
        </p:nvSpPr>
        <p:spPr/>
        <p:txBody>
          <a:bodyPr/>
          <a:lstStyle/>
          <a:p>
            <a:fld id="{7AD96CEF-24A8-C74F-A613-1FCB7E72B116}" type="slidenum">
              <a:rPr lang="uk-UA" smtClean="0"/>
              <a:pPr/>
              <a:t>13</a:t>
            </a:fld>
            <a:endParaRPr lang="uk-UA" dirty="0"/>
          </a:p>
        </p:txBody>
      </p:sp>
      <p:pic>
        <p:nvPicPr>
          <p:cNvPr id="5" name="Picture 4"/>
          <p:cNvPicPr>
            <a:picLocks noChangeAspect="1"/>
          </p:cNvPicPr>
          <p:nvPr/>
        </p:nvPicPr>
        <p:blipFill>
          <a:blip r:embed="rId2"/>
          <a:stretch>
            <a:fillRect/>
          </a:stretch>
        </p:blipFill>
        <p:spPr>
          <a:xfrm>
            <a:off x="2399057" y="4349765"/>
            <a:ext cx="3502367" cy="2162573"/>
          </a:xfrm>
          <a:prstGeom prst="rect">
            <a:avLst/>
          </a:prstGeom>
        </p:spPr>
      </p:pic>
    </p:spTree>
    <p:extLst>
      <p:ext uri="{BB962C8B-B14F-4D97-AF65-F5344CB8AC3E}">
        <p14:creationId xmlns:p14="http://schemas.microsoft.com/office/powerpoint/2010/main" val="24716288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Along the Vertical Axis-Box Plot</a:t>
            </a:r>
          </a:p>
        </p:txBody>
      </p:sp>
      <p:sp>
        <p:nvSpPr>
          <p:cNvPr id="3" name="Text Placeholder 2"/>
          <p:cNvSpPr>
            <a:spLocks noGrp="1"/>
          </p:cNvSpPr>
          <p:nvPr>
            <p:ph type="body" idx="1"/>
          </p:nvPr>
        </p:nvSpPr>
        <p:spPr/>
        <p:txBody>
          <a:bodyPr/>
          <a:lstStyle/>
          <a:p>
            <a:r>
              <a:rPr lang="en-US" dirty="0"/>
              <a:t>A boxplot divides the data into quartiles and visualizes them in a standardized manner.</a:t>
            </a:r>
          </a:p>
          <a:p>
            <a:r>
              <a:rPr lang="en-US" dirty="0"/>
              <a:t>The vertical lines extending upwards and downwards from the box are called whiskers.</a:t>
            </a:r>
          </a:p>
          <a:p>
            <a:r>
              <a:rPr lang="en-US" dirty="0"/>
              <a:t>The distances of 1.5 times the height of the box in either direction are called the upper and lower fences.</a:t>
            </a:r>
          </a:p>
          <a:p>
            <a:endParaRPr lang="en-US" dirty="0"/>
          </a:p>
        </p:txBody>
      </p:sp>
      <p:sp>
        <p:nvSpPr>
          <p:cNvPr id="4" name="Slide Number Placeholder 3"/>
          <p:cNvSpPr>
            <a:spLocks noGrp="1"/>
          </p:cNvSpPr>
          <p:nvPr>
            <p:ph type="sldNum" sz="quarter" idx="4"/>
          </p:nvPr>
        </p:nvSpPr>
        <p:spPr/>
        <p:txBody>
          <a:bodyPr/>
          <a:lstStyle/>
          <a:p>
            <a:fld id="{7AD96CEF-24A8-C74F-A613-1FCB7E72B116}" type="slidenum">
              <a:rPr lang="uk-UA" smtClean="0"/>
              <a:pPr/>
              <a:t>14</a:t>
            </a:fld>
            <a:endParaRPr lang="uk-UA" dirty="0"/>
          </a:p>
        </p:txBody>
      </p:sp>
      <p:pic>
        <p:nvPicPr>
          <p:cNvPr id="6" name="Picture 5"/>
          <p:cNvPicPr>
            <a:picLocks noChangeAspect="1"/>
          </p:cNvPicPr>
          <p:nvPr/>
        </p:nvPicPr>
        <p:blipFill>
          <a:blip r:embed="rId2"/>
          <a:stretch>
            <a:fillRect/>
          </a:stretch>
        </p:blipFill>
        <p:spPr>
          <a:xfrm>
            <a:off x="5137339" y="4545394"/>
            <a:ext cx="3746122" cy="2312606"/>
          </a:xfrm>
          <a:prstGeom prst="rect">
            <a:avLst/>
          </a:prstGeom>
        </p:spPr>
      </p:pic>
    </p:spTree>
    <p:extLst>
      <p:ext uri="{BB962C8B-B14F-4D97-AF65-F5344CB8AC3E}">
        <p14:creationId xmlns:p14="http://schemas.microsoft.com/office/powerpoint/2010/main" val="1094992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Along the Vertical Axis-Box Plot</a:t>
            </a:r>
          </a:p>
        </p:txBody>
      </p:sp>
      <p:sp>
        <p:nvSpPr>
          <p:cNvPr id="3" name="Text Placeholder 2"/>
          <p:cNvSpPr>
            <a:spLocks noGrp="1"/>
          </p:cNvSpPr>
          <p:nvPr>
            <p:ph type="body" idx="1"/>
          </p:nvPr>
        </p:nvSpPr>
        <p:spPr/>
        <p:txBody>
          <a:bodyPr/>
          <a:lstStyle/>
          <a:p>
            <a:r>
              <a:rPr lang="en-US" dirty="0"/>
              <a:t>Temperature is highly skewed in December (most days are moderately cold and a few are extremely cold) and not very skewed at all in some other months, such as in July.</a:t>
            </a:r>
          </a:p>
        </p:txBody>
      </p:sp>
      <p:sp>
        <p:nvSpPr>
          <p:cNvPr id="4" name="Slide Number Placeholder 3"/>
          <p:cNvSpPr>
            <a:spLocks noGrp="1"/>
          </p:cNvSpPr>
          <p:nvPr>
            <p:ph type="sldNum" sz="quarter" idx="4"/>
          </p:nvPr>
        </p:nvSpPr>
        <p:spPr/>
        <p:txBody>
          <a:bodyPr/>
          <a:lstStyle/>
          <a:p>
            <a:fld id="{7AD96CEF-24A8-C74F-A613-1FCB7E72B116}" type="slidenum">
              <a:rPr lang="uk-UA" smtClean="0"/>
              <a:pPr/>
              <a:t>15</a:t>
            </a:fld>
            <a:endParaRPr lang="uk-UA" dirty="0"/>
          </a:p>
        </p:txBody>
      </p:sp>
      <p:pic>
        <p:nvPicPr>
          <p:cNvPr id="5" name="Picture 4"/>
          <p:cNvPicPr>
            <a:picLocks noChangeAspect="1"/>
          </p:cNvPicPr>
          <p:nvPr/>
        </p:nvPicPr>
        <p:blipFill>
          <a:blip r:embed="rId2"/>
          <a:stretch>
            <a:fillRect/>
          </a:stretch>
        </p:blipFill>
        <p:spPr>
          <a:xfrm>
            <a:off x="2006744" y="3363654"/>
            <a:ext cx="4922788" cy="3039626"/>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45841" y="6399783"/>
            <a:ext cx="7799858"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nchor="ctr">
            <a:spAutoFit/>
          </a:bodyPr>
          <a:lstStyle/>
          <a:p>
            <a:pPr algn="ctr"/>
            <a:r>
              <a:rPr lang="en-US" dirty="0"/>
              <a:t>The Lincoln (NB) temperature data, using boxplots.</a:t>
            </a:r>
          </a:p>
        </p:txBody>
      </p:sp>
    </p:spTree>
    <p:extLst>
      <p:ext uri="{BB962C8B-B14F-4D97-AF65-F5344CB8AC3E}">
        <p14:creationId xmlns:p14="http://schemas.microsoft.com/office/powerpoint/2010/main" val="2325129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70493" y="4311975"/>
            <a:ext cx="4124230" cy="2546025"/>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a:t>Along the Vertical Axis-Violin Plot</a:t>
            </a:r>
          </a:p>
        </p:txBody>
      </p:sp>
      <p:sp>
        <p:nvSpPr>
          <p:cNvPr id="3" name="Text Placeholder 2"/>
          <p:cNvSpPr>
            <a:spLocks noGrp="1"/>
          </p:cNvSpPr>
          <p:nvPr>
            <p:ph type="body" idx="1"/>
          </p:nvPr>
        </p:nvSpPr>
        <p:spPr/>
        <p:txBody>
          <a:bodyPr/>
          <a:lstStyle/>
          <a:p>
            <a:r>
              <a:rPr lang="en-US" dirty="0"/>
              <a:t>Violin plots will accurately represent bimodal data.</a:t>
            </a:r>
          </a:p>
          <a:p>
            <a:pPr lvl="1"/>
            <a:r>
              <a:rPr lang="en-US" dirty="0"/>
              <a:t>The width of the violin represents the point density at that y value. </a:t>
            </a:r>
          </a:p>
          <a:p>
            <a:pPr lvl="1"/>
            <a:r>
              <a:rPr lang="en-US" dirty="0"/>
              <a:t>It is a density estimate rotated by 90 degrees, mirrored, and therefore symmetric. </a:t>
            </a:r>
          </a:p>
          <a:p>
            <a:pPr lvl="1"/>
            <a:r>
              <a:rPr lang="en-US" dirty="0"/>
              <a:t>Violins begin and end at the min and max data values, respectively. </a:t>
            </a:r>
          </a:p>
          <a:p>
            <a:pPr lvl="1"/>
            <a:r>
              <a:rPr lang="en-US" dirty="0"/>
              <a:t>The thickest part of the violin corresponds to the highest point density in the dataset.</a:t>
            </a:r>
          </a:p>
          <a:p>
            <a:endParaRPr lang="en-US" dirty="0"/>
          </a:p>
          <a:p>
            <a:endParaRPr lang="en-US" dirty="0"/>
          </a:p>
        </p:txBody>
      </p:sp>
      <p:sp>
        <p:nvSpPr>
          <p:cNvPr id="4" name="Slide Number Placeholder 3"/>
          <p:cNvSpPr>
            <a:spLocks noGrp="1"/>
          </p:cNvSpPr>
          <p:nvPr>
            <p:ph type="sldNum" sz="quarter" idx="4"/>
          </p:nvPr>
        </p:nvSpPr>
        <p:spPr/>
        <p:txBody>
          <a:bodyPr/>
          <a:lstStyle/>
          <a:p>
            <a:fld id="{7AD96CEF-24A8-C74F-A613-1FCB7E72B116}" type="slidenum">
              <a:rPr lang="uk-UA" smtClean="0"/>
              <a:pPr/>
              <a:t>16</a:t>
            </a:fld>
            <a:endParaRPr lang="uk-UA" dirty="0"/>
          </a:p>
        </p:txBody>
      </p:sp>
    </p:spTree>
    <p:extLst>
      <p:ext uri="{BB962C8B-B14F-4D97-AF65-F5344CB8AC3E}">
        <p14:creationId xmlns:p14="http://schemas.microsoft.com/office/powerpoint/2010/main" val="1923579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Along the Vertical Axis-Strip Chart</a:t>
            </a:r>
          </a:p>
        </p:txBody>
      </p:sp>
      <p:sp>
        <p:nvSpPr>
          <p:cNvPr id="3" name="Text Placeholder 2"/>
          <p:cNvSpPr>
            <a:spLocks noGrp="1"/>
          </p:cNvSpPr>
          <p:nvPr>
            <p:ph type="body" idx="1"/>
          </p:nvPr>
        </p:nvSpPr>
        <p:spPr>
          <a:xfrm>
            <a:off x="457200" y="1643200"/>
            <a:ext cx="8686799" cy="4391281"/>
          </a:xfrm>
        </p:spPr>
        <p:txBody>
          <a:bodyPr/>
          <a:lstStyle/>
          <a:p>
            <a:r>
              <a:rPr lang="en-US" dirty="0"/>
              <a:t>Violin plots are derived from density estimates, they have similar shortcomings. </a:t>
            </a:r>
          </a:p>
          <a:p>
            <a:pPr lvl="1"/>
            <a:r>
              <a:rPr lang="en-US" dirty="0"/>
              <a:t>They can generate the appearance that there is data where none exists, or that the dataset is very dense when actually it is quite sparse.</a:t>
            </a:r>
          </a:p>
          <a:p>
            <a:r>
              <a:rPr lang="en-US" dirty="0"/>
              <a:t>Strip chart overcomes this problem, but </a:t>
            </a:r>
            <a:r>
              <a:rPr lang="en-US" dirty="0" err="1"/>
              <a:t>overplotting</a:t>
            </a:r>
            <a:r>
              <a:rPr lang="en-US" dirty="0"/>
              <a:t>?</a:t>
            </a:r>
          </a:p>
        </p:txBody>
      </p:sp>
      <p:sp>
        <p:nvSpPr>
          <p:cNvPr id="4" name="Slide Number Placeholder 3"/>
          <p:cNvSpPr>
            <a:spLocks noGrp="1"/>
          </p:cNvSpPr>
          <p:nvPr>
            <p:ph type="sldNum" sz="quarter" idx="4"/>
          </p:nvPr>
        </p:nvSpPr>
        <p:spPr/>
        <p:txBody>
          <a:bodyPr/>
          <a:lstStyle/>
          <a:p>
            <a:fld id="{7AD96CEF-24A8-C74F-A613-1FCB7E72B116}" type="slidenum">
              <a:rPr lang="uk-UA" smtClean="0"/>
              <a:pPr/>
              <a:t>17</a:t>
            </a:fld>
            <a:endParaRPr lang="uk-UA" dirty="0"/>
          </a:p>
        </p:txBody>
      </p:sp>
      <p:pic>
        <p:nvPicPr>
          <p:cNvPr id="5" name="Picture 4"/>
          <p:cNvPicPr>
            <a:picLocks noChangeAspect="1"/>
          </p:cNvPicPr>
          <p:nvPr/>
        </p:nvPicPr>
        <p:blipFill>
          <a:blip r:embed="rId2"/>
          <a:stretch>
            <a:fillRect/>
          </a:stretch>
        </p:blipFill>
        <p:spPr>
          <a:xfrm>
            <a:off x="109739" y="4233096"/>
            <a:ext cx="4251129" cy="2624903"/>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4700756" y="4233096"/>
            <a:ext cx="4064435" cy="25096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1267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Along the Vertical Axis-</a:t>
            </a:r>
            <a:r>
              <a:rPr lang="en-US" dirty="0" err="1"/>
              <a:t>Sina</a:t>
            </a:r>
            <a:r>
              <a:rPr lang="en-US" dirty="0"/>
              <a:t> Plot</a:t>
            </a:r>
          </a:p>
        </p:txBody>
      </p:sp>
      <p:sp>
        <p:nvSpPr>
          <p:cNvPr id="3" name="Text Placeholder 2"/>
          <p:cNvSpPr>
            <a:spLocks noGrp="1"/>
          </p:cNvSpPr>
          <p:nvPr>
            <p:ph type="body" idx="1"/>
          </p:nvPr>
        </p:nvSpPr>
        <p:spPr/>
        <p:txBody>
          <a:bodyPr/>
          <a:lstStyle/>
          <a:p>
            <a:r>
              <a:rPr lang="en-US" dirty="0"/>
              <a:t>We can spread out points by adding noise, </a:t>
            </a:r>
            <a:r>
              <a:rPr lang="en-US" i="1" dirty="0">
                <a:solidFill>
                  <a:schemeClr val="accent6">
                    <a:lumMod val="50000"/>
                  </a:schemeClr>
                </a:solidFill>
              </a:rPr>
              <a:t>jitter.</a:t>
            </a:r>
          </a:p>
          <a:p>
            <a:r>
              <a:rPr lang="en-US" dirty="0"/>
              <a:t>we can combine the best of both worlds by spreading out the dots in proportion to the point density at a given y coordinate, </a:t>
            </a:r>
            <a:r>
              <a:rPr lang="en-US" i="1" dirty="0" err="1">
                <a:solidFill>
                  <a:srgbClr val="984807"/>
                </a:solidFill>
              </a:rPr>
              <a:t>sina</a:t>
            </a:r>
            <a:r>
              <a:rPr lang="en-US" i="1" dirty="0">
                <a:solidFill>
                  <a:srgbClr val="984807"/>
                </a:solidFill>
              </a:rPr>
              <a:t> plot</a:t>
            </a:r>
          </a:p>
        </p:txBody>
      </p:sp>
      <p:sp>
        <p:nvSpPr>
          <p:cNvPr id="4" name="Slide Number Placeholder 3"/>
          <p:cNvSpPr>
            <a:spLocks noGrp="1"/>
          </p:cNvSpPr>
          <p:nvPr>
            <p:ph type="sldNum" sz="quarter" idx="4"/>
          </p:nvPr>
        </p:nvSpPr>
        <p:spPr/>
        <p:txBody>
          <a:bodyPr/>
          <a:lstStyle/>
          <a:p>
            <a:fld id="{7AD96CEF-24A8-C74F-A613-1FCB7E72B116}" type="slidenum">
              <a:rPr lang="uk-UA" smtClean="0"/>
              <a:pPr/>
              <a:t>18</a:t>
            </a:fld>
            <a:endParaRPr lang="uk-UA" dirty="0"/>
          </a:p>
        </p:txBody>
      </p:sp>
      <p:pic>
        <p:nvPicPr>
          <p:cNvPr id="6" name="Picture 5"/>
          <p:cNvPicPr>
            <a:picLocks noChangeAspect="1"/>
          </p:cNvPicPr>
          <p:nvPr/>
        </p:nvPicPr>
        <p:blipFill>
          <a:blip r:embed="rId2"/>
          <a:stretch>
            <a:fillRect/>
          </a:stretch>
        </p:blipFill>
        <p:spPr>
          <a:xfrm>
            <a:off x="109746" y="3700458"/>
            <a:ext cx="4264325" cy="263305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4656264" y="3709583"/>
            <a:ext cx="4268245" cy="26354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64590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Along the </a:t>
            </a:r>
            <a:r>
              <a:rPr lang="en-US" dirty="0" err="1"/>
              <a:t>Horizantal</a:t>
            </a:r>
            <a:r>
              <a:rPr lang="en-US" dirty="0"/>
              <a:t> Axis-Ridgeline</a:t>
            </a:r>
          </a:p>
        </p:txBody>
      </p:sp>
      <p:sp>
        <p:nvSpPr>
          <p:cNvPr id="3" name="Text Placeholder 2"/>
          <p:cNvSpPr>
            <a:spLocks noGrp="1"/>
          </p:cNvSpPr>
          <p:nvPr>
            <p:ph type="body" idx="1"/>
          </p:nvPr>
        </p:nvSpPr>
        <p:spPr/>
        <p:txBody>
          <a:bodyPr/>
          <a:lstStyle/>
          <a:p>
            <a:r>
              <a:rPr lang="en-US" dirty="0"/>
              <a:t>The standard ridgeline plot uses density estimates.</a:t>
            </a:r>
          </a:p>
          <a:p>
            <a:pPr lvl="1"/>
            <a:r>
              <a:rPr lang="en-US" dirty="0"/>
              <a:t>Quite closely related to the violin plot, but frequently evokes a more intuitive understanding of the data. </a:t>
            </a:r>
          </a:p>
          <a:p>
            <a:pPr lvl="1"/>
            <a:r>
              <a:rPr lang="en-US" dirty="0"/>
              <a:t>For example, the two clusters of temperatures around 35 degrees and 50 degrees Fahrenheit in November are much more obvious (</a:t>
            </a:r>
            <a:r>
              <a:rPr lang="en-US" i="0" dirty="0"/>
              <a:t>1</a:t>
            </a:r>
            <a:r>
              <a:rPr lang="en-US" dirty="0"/>
              <a:t>).</a:t>
            </a:r>
          </a:p>
          <a:p>
            <a:pPr lvl="1"/>
            <a:r>
              <a:rPr lang="en-US" dirty="0"/>
              <a:t>work well if we want to compare two trends over time (</a:t>
            </a:r>
            <a:r>
              <a:rPr lang="en-US" i="0" dirty="0"/>
              <a:t>2</a:t>
            </a:r>
            <a:r>
              <a:rPr lang="en-US" dirty="0"/>
              <a:t>)</a:t>
            </a:r>
          </a:p>
        </p:txBody>
      </p:sp>
      <p:sp>
        <p:nvSpPr>
          <p:cNvPr id="4" name="Slide Number Placeholder 3"/>
          <p:cNvSpPr>
            <a:spLocks noGrp="1"/>
          </p:cNvSpPr>
          <p:nvPr>
            <p:ph type="sldNum" sz="quarter" idx="4"/>
          </p:nvPr>
        </p:nvSpPr>
        <p:spPr/>
        <p:txBody>
          <a:bodyPr/>
          <a:lstStyle/>
          <a:p>
            <a:fld id="{7AD96CEF-24A8-C74F-A613-1FCB7E72B116}" type="slidenum">
              <a:rPr lang="uk-UA" smtClean="0"/>
              <a:pPr/>
              <a:t>19</a:t>
            </a:fld>
            <a:endParaRPr lang="uk-UA" dirty="0"/>
          </a:p>
        </p:txBody>
      </p:sp>
      <p:pic>
        <p:nvPicPr>
          <p:cNvPr id="5" name="Picture 4"/>
          <p:cNvPicPr>
            <a:picLocks noChangeAspect="1"/>
          </p:cNvPicPr>
          <p:nvPr/>
        </p:nvPicPr>
        <p:blipFill>
          <a:blip r:embed="rId2"/>
          <a:stretch>
            <a:fillRect/>
          </a:stretch>
        </p:blipFill>
        <p:spPr>
          <a:xfrm>
            <a:off x="0" y="4248037"/>
            <a:ext cx="4264326" cy="2633052"/>
          </a:xfrm>
          <a:prstGeom prst="rect">
            <a:avLst/>
          </a:prstGeom>
        </p:spPr>
      </p:pic>
      <p:pic>
        <p:nvPicPr>
          <p:cNvPr id="6" name="Picture 5"/>
          <p:cNvPicPr>
            <a:picLocks noChangeAspect="1"/>
          </p:cNvPicPr>
          <p:nvPr/>
        </p:nvPicPr>
        <p:blipFill>
          <a:blip r:embed="rId3"/>
          <a:stretch>
            <a:fillRect/>
          </a:stretch>
        </p:blipFill>
        <p:spPr>
          <a:xfrm>
            <a:off x="4389746" y="4404837"/>
            <a:ext cx="4613154" cy="2306577"/>
          </a:xfrm>
          <a:prstGeom prst="rect">
            <a:avLst/>
          </a:prstGeom>
        </p:spPr>
      </p:pic>
      <p:sp>
        <p:nvSpPr>
          <p:cNvPr id="7" name="Oval 6"/>
          <p:cNvSpPr/>
          <p:nvPr/>
        </p:nvSpPr>
        <p:spPr>
          <a:xfrm>
            <a:off x="650623" y="4248037"/>
            <a:ext cx="391942" cy="42335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1</a:t>
            </a:r>
          </a:p>
        </p:txBody>
      </p:sp>
      <p:sp>
        <p:nvSpPr>
          <p:cNvPr id="8" name="Oval 7"/>
          <p:cNvSpPr/>
          <p:nvPr/>
        </p:nvSpPr>
        <p:spPr>
          <a:xfrm>
            <a:off x="5067349" y="4224518"/>
            <a:ext cx="391942" cy="42335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160254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Empirical Cumulative Distribution Functions and Q-Q Plots</a:t>
            </a:r>
          </a:p>
        </p:txBody>
      </p:sp>
      <p:sp>
        <p:nvSpPr>
          <p:cNvPr id="8" name="Text Placeholder 7"/>
          <p:cNvSpPr>
            <a:spLocks noGrp="1"/>
          </p:cNvSpPr>
          <p:nvPr>
            <p:ph type="body" idx="1"/>
          </p:nvPr>
        </p:nvSpPr>
        <p:spPr/>
        <p:txBody>
          <a:bodyPr/>
          <a:lstStyle/>
          <a:p>
            <a:r>
              <a:rPr lang="en-US" dirty="0"/>
              <a:t>Histograms and density plots are intuitive and appealing, but rely on parameters and not direct visualization of the data.</a:t>
            </a:r>
          </a:p>
          <a:p>
            <a:r>
              <a:rPr lang="en-US" dirty="0"/>
              <a:t>We could plot all points, but unwieldy for large sets.</a:t>
            </a:r>
          </a:p>
          <a:p>
            <a:r>
              <a:rPr lang="en-US" dirty="0"/>
              <a:t>More accurate and technical, but less intuitive way:</a:t>
            </a:r>
          </a:p>
          <a:p>
            <a:pPr lvl="1"/>
            <a:r>
              <a:rPr lang="en-US" dirty="0"/>
              <a:t>empirical cumulative distribution functions (ECDFs) </a:t>
            </a:r>
          </a:p>
          <a:p>
            <a:pPr lvl="1"/>
            <a:r>
              <a:rPr lang="en-US" dirty="0" err="1"/>
              <a:t>quantile-quantile</a:t>
            </a:r>
            <a:r>
              <a:rPr lang="en-US" dirty="0"/>
              <a:t> (q-q) plots</a:t>
            </a:r>
          </a:p>
          <a:p>
            <a:pPr lvl="1"/>
            <a:endParaRPr lang="en-US" dirty="0"/>
          </a:p>
        </p:txBody>
      </p:sp>
      <p:sp>
        <p:nvSpPr>
          <p:cNvPr id="4" name="Slide Number Placeholder 3"/>
          <p:cNvSpPr>
            <a:spLocks noGrp="1"/>
          </p:cNvSpPr>
          <p:nvPr>
            <p:ph type="sldNum" sz="quarter" idx="4"/>
          </p:nvPr>
        </p:nvSpPr>
        <p:spPr/>
        <p:txBody>
          <a:bodyPr/>
          <a:lstStyle/>
          <a:p>
            <a:fld id="{7AD96CEF-24A8-C74F-A613-1FCB7E72B116}" type="slidenum">
              <a:rPr lang="uk-UA" smtClean="0"/>
              <a:pPr/>
              <a:t>2</a:t>
            </a:fld>
            <a:endParaRPr lang="uk-UA" dirty="0"/>
          </a:p>
        </p:txBody>
      </p:sp>
    </p:spTree>
    <p:extLst>
      <p:ext uri="{BB962C8B-B14F-4D97-AF65-F5344CB8AC3E}">
        <p14:creationId xmlns:p14="http://schemas.microsoft.com/office/powerpoint/2010/main" val="3091566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Along the </a:t>
            </a:r>
            <a:r>
              <a:rPr lang="en-US" dirty="0" err="1"/>
              <a:t>Horizantal</a:t>
            </a:r>
            <a:r>
              <a:rPr lang="en-US" dirty="0"/>
              <a:t> Axis-Histograms</a:t>
            </a:r>
          </a:p>
        </p:txBody>
      </p:sp>
      <p:sp>
        <p:nvSpPr>
          <p:cNvPr id="3" name="Text Placeholder 2"/>
          <p:cNvSpPr>
            <a:spLocks noGrp="1"/>
          </p:cNvSpPr>
          <p:nvPr>
            <p:ph type="body" idx="1"/>
          </p:nvPr>
        </p:nvSpPr>
        <p:spPr/>
        <p:txBody>
          <a:bodyPr/>
          <a:lstStyle/>
          <a:p>
            <a:r>
              <a:rPr lang="en-US" dirty="0"/>
              <a:t>In principle, we can use histograms instead of density plots in a ridgeline visualization. However, the resulting figures often don’t look very good</a:t>
            </a:r>
          </a:p>
          <a:p>
            <a:r>
              <a:rPr lang="en-US" dirty="0"/>
              <a:t>The bars from different histograms align with each other in confusing ways.</a:t>
            </a:r>
          </a:p>
        </p:txBody>
      </p:sp>
      <p:sp>
        <p:nvSpPr>
          <p:cNvPr id="4" name="Slide Number Placeholder 3"/>
          <p:cNvSpPr>
            <a:spLocks noGrp="1"/>
          </p:cNvSpPr>
          <p:nvPr>
            <p:ph type="sldNum" sz="quarter" idx="4"/>
          </p:nvPr>
        </p:nvSpPr>
        <p:spPr/>
        <p:txBody>
          <a:bodyPr/>
          <a:lstStyle/>
          <a:p>
            <a:fld id="{7AD96CEF-24A8-C74F-A613-1FCB7E72B116}" type="slidenum">
              <a:rPr lang="uk-UA" smtClean="0"/>
              <a:pPr/>
              <a:t>20</a:t>
            </a:fld>
            <a:endParaRPr lang="uk-UA" dirty="0"/>
          </a:p>
        </p:txBody>
      </p:sp>
      <p:pic>
        <p:nvPicPr>
          <p:cNvPr id="5" name="Picture 4"/>
          <p:cNvPicPr>
            <a:picLocks noChangeAspect="1"/>
          </p:cNvPicPr>
          <p:nvPr/>
        </p:nvPicPr>
        <p:blipFill>
          <a:blip r:embed="rId2"/>
          <a:stretch>
            <a:fillRect/>
          </a:stretch>
        </p:blipFill>
        <p:spPr>
          <a:xfrm>
            <a:off x="2069454" y="4022172"/>
            <a:ext cx="4383866" cy="2706862"/>
          </a:xfrm>
          <a:prstGeom prst="rect">
            <a:avLst/>
          </a:prstGeom>
        </p:spPr>
      </p:pic>
    </p:spTree>
    <p:extLst>
      <p:ext uri="{BB962C8B-B14F-4D97-AF65-F5344CB8AC3E}">
        <p14:creationId xmlns:p14="http://schemas.microsoft.com/office/powerpoint/2010/main" val="419500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Proportions</a:t>
            </a:r>
          </a:p>
        </p:txBody>
      </p:sp>
      <p:sp>
        <p:nvSpPr>
          <p:cNvPr id="3" name="Text Placeholder 2"/>
          <p:cNvSpPr>
            <a:spLocks noGrp="1"/>
          </p:cNvSpPr>
          <p:nvPr>
            <p:ph type="body" idx="1"/>
          </p:nvPr>
        </p:nvSpPr>
        <p:spPr/>
        <p:txBody>
          <a:bodyPr/>
          <a:lstStyle/>
          <a:p>
            <a:r>
              <a:rPr lang="en-US" dirty="0"/>
              <a:t>Party composition of the eighth German Bundestag, 1976–1980</a:t>
            </a:r>
          </a:p>
        </p:txBody>
      </p:sp>
      <p:sp>
        <p:nvSpPr>
          <p:cNvPr id="4" name="Slide Number Placeholder 3"/>
          <p:cNvSpPr>
            <a:spLocks noGrp="1"/>
          </p:cNvSpPr>
          <p:nvPr>
            <p:ph type="sldNum" sz="quarter" idx="4"/>
          </p:nvPr>
        </p:nvSpPr>
        <p:spPr/>
        <p:txBody>
          <a:bodyPr/>
          <a:lstStyle/>
          <a:p>
            <a:fld id="{7AD96CEF-24A8-C74F-A613-1FCB7E72B116}" type="slidenum">
              <a:rPr lang="uk-UA" smtClean="0"/>
              <a:pPr/>
              <a:t>21</a:t>
            </a:fld>
            <a:endParaRPr lang="uk-UA" dirty="0"/>
          </a:p>
        </p:txBody>
      </p:sp>
      <p:pic>
        <p:nvPicPr>
          <p:cNvPr id="5" name="Picture 4"/>
          <p:cNvPicPr>
            <a:picLocks noChangeAspect="1"/>
          </p:cNvPicPr>
          <p:nvPr/>
        </p:nvPicPr>
        <p:blipFill>
          <a:blip r:embed="rId3"/>
          <a:stretch>
            <a:fillRect/>
          </a:stretch>
        </p:blipFill>
        <p:spPr>
          <a:xfrm>
            <a:off x="0" y="2853743"/>
            <a:ext cx="3381239" cy="2087781"/>
          </a:xfrm>
          <a:prstGeom prst="rect">
            <a:avLst/>
          </a:prstGeom>
        </p:spPr>
      </p:pic>
      <p:pic>
        <p:nvPicPr>
          <p:cNvPr id="6" name="Picture 5"/>
          <p:cNvPicPr>
            <a:picLocks noChangeAspect="1"/>
          </p:cNvPicPr>
          <p:nvPr/>
        </p:nvPicPr>
        <p:blipFill>
          <a:blip r:embed="rId4"/>
          <a:stretch>
            <a:fillRect/>
          </a:stretch>
        </p:blipFill>
        <p:spPr>
          <a:xfrm>
            <a:off x="3172602" y="2789319"/>
            <a:ext cx="5184968" cy="3202111"/>
          </a:xfrm>
          <a:prstGeom prst="rect">
            <a:avLst/>
          </a:prstGeom>
        </p:spPr>
      </p:pic>
      <p:pic>
        <p:nvPicPr>
          <p:cNvPr id="7" name="Picture 6"/>
          <p:cNvPicPr>
            <a:picLocks noChangeAspect="1"/>
          </p:cNvPicPr>
          <p:nvPr/>
        </p:nvPicPr>
        <p:blipFill>
          <a:blip r:embed="rId5"/>
          <a:stretch>
            <a:fillRect/>
          </a:stretch>
        </p:blipFill>
        <p:spPr>
          <a:xfrm>
            <a:off x="5968229" y="4468775"/>
            <a:ext cx="3119090" cy="2337832"/>
          </a:xfrm>
          <a:prstGeom prst="rect">
            <a:avLst/>
          </a:prstGeom>
        </p:spPr>
      </p:pic>
      <p:sp>
        <p:nvSpPr>
          <p:cNvPr id="8" name="TextBox 7"/>
          <p:cNvSpPr txBox="1"/>
          <p:nvPr/>
        </p:nvSpPr>
        <p:spPr>
          <a:xfrm>
            <a:off x="1363961" y="4941524"/>
            <a:ext cx="51817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OK</a:t>
            </a:r>
          </a:p>
        </p:txBody>
      </p:sp>
    </p:spTree>
    <p:extLst>
      <p:ext uri="{BB962C8B-B14F-4D97-AF65-F5344CB8AC3E}">
        <p14:creationId xmlns:p14="http://schemas.microsoft.com/office/powerpoint/2010/main" val="4225412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750353" y="3978772"/>
            <a:ext cx="4425022" cy="2732275"/>
          </a:xfrm>
          <a:prstGeom prst="rect">
            <a:avLst/>
          </a:prstGeom>
        </p:spPr>
      </p:pic>
      <p:pic>
        <p:nvPicPr>
          <p:cNvPr id="5" name="Picture 4"/>
          <p:cNvPicPr>
            <a:picLocks noChangeAspect="1"/>
          </p:cNvPicPr>
          <p:nvPr/>
        </p:nvPicPr>
        <p:blipFill>
          <a:blip r:embed="rId4"/>
          <a:stretch>
            <a:fillRect/>
          </a:stretch>
        </p:blipFill>
        <p:spPr>
          <a:xfrm>
            <a:off x="3227063" y="1360960"/>
            <a:ext cx="5930078" cy="2071574"/>
          </a:xfrm>
          <a:prstGeom prst="rect">
            <a:avLst/>
          </a:prstGeom>
        </p:spPr>
      </p:pic>
      <p:sp>
        <p:nvSpPr>
          <p:cNvPr id="2" name="Title 1"/>
          <p:cNvSpPr>
            <a:spLocks noGrp="1"/>
          </p:cNvSpPr>
          <p:nvPr>
            <p:ph type="title"/>
          </p:nvPr>
        </p:nvSpPr>
        <p:spPr/>
        <p:txBody>
          <a:bodyPr/>
          <a:lstStyle/>
          <a:p>
            <a:r>
              <a:rPr lang="en-US" dirty="0"/>
              <a:t>Visualizing Proportions</a:t>
            </a:r>
          </a:p>
        </p:txBody>
      </p:sp>
      <p:sp>
        <p:nvSpPr>
          <p:cNvPr id="3" name="Text Placeholder 2"/>
          <p:cNvSpPr>
            <a:spLocks noGrp="1"/>
          </p:cNvSpPr>
          <p:nvPr>
            <p:ph type="body" idx="1"/>
          </p:nvPr>
        </p:nvSpPr>
        <p:spPr/>
        <p:txBody>
          <a:bodyPr/>
          <a:lstStyle/>
          <a:p>
            <a:r>
              <a:rPr lang="en-US" dirty="0"/>
              <a:t>Market shares</a:t>
            </a:r>
          </a:p>
          <a:p>
            <a:endParaRPr lang="en-US" dirty="0"/>
          </a:p>
          <a:p>
            <a:endParaRPr lang="en-US" dirty="0"/>
          </a:p>
          <a:p>
            <a:r>
              <a:rPr lang="en-US" dirty="0"/>
              <a:t>Hard to differentiate pie charts</a:t>
            </a:r>
          </a:p>
          <a:p>
            <a:endParaRPr lang="en-US" dirty="0"/>
          </a:p>
          <a:p>
            <a:endParaRPr lang="en-US" dirty="0"/>
          </a:p>
          <a:p>
            <a:endParaRPr lang="en-US" dirty="0"/>
          </a:p>
          <a:p>
            <a:endParaRPr lang="en-US" dirty="0"/>
          </a:p>
          <a:p>
            <a:r>
              <a:rPr lang="en-US" dirty="0"/>
              <a:t>Hard to follow B, C, and D</a:t>
            </a:r>
          </a:p>
        </p:txBody>
      </p:sp>
      <p:sp>
        <p:nvSpPr>
          <p:cNvPr id="4" name="Slide Number Placeholder 3"/>
          <p:cNvSpPr>
            <a:spLocks noGrp="1"/>
          </p:cNvSpPr>
          <p:nvPr>
            <p:ph type="sldNum" sz="quarter" idx="4"/>
          </p:nvPr>
        </p:nvSpPr>
        <p:spPr/>
        <p:txBody>
          <a:bodyPr/>
          <a:lstStyle/>
          <a:p>
            <a:fld id="{7AD96CEF-24A8-C74F-A613-1FCB7E72B116}" type="slidenum">
              <a:rPr lang="uk-UA" smtClean="0"/>
              <a:pPr/>
              <a:t>22</a:t>
            </a:fld>
            <a:endParaRPr lang="uk-UA" dirty="0"/>
          </a:p>
        </p:txBody>
      </p:sp>
    </p:spTree>
    <p:extLst>
      <p:ext uri="{BB962C8B-B14F-4D97-AF65-F5344CB8AC3E}">
        <p14:creationId xmlns:p14="http://schemas.microsoft.com/office/powerpoint/2010/main" val="448317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Proportions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7AD96CEF-24A8-C74F-A613-1FCB7E72B116}" type="slidenum">
              <a:rPr lang="uk-UA" smtClean="0"/>
              <a:pPr/>
              <a:t>23</a:t>
            </a:fld>
            <a:endParaRPr lang="uk-UA" dirty="0"/>
          </a:p>
        </p:txBody>
      </p:sp>
      <p:pic>
        <p:nvPicPr>
          <p:cNvPr id="5" name="Picture 4"/>
          <p:cNvPicPr>
            <a:picLocks noChangeAspect="1"/>
          </p:cNvPicPr>
          <p:nvPr/>
        </p:nvPicPr>
        <p:blipFill>
          <a:blip r:embed="rId2"/>
          <a:stretch>
            <a:fillRect/>
          </a:stretch>
        </p:blipFill>
        <p:spPr>
          <a:xfrm>
            <a:off x="1097437" y="2474177"/>
            <a:ext cx="6459199" cy="3988299"/>
          </a:xfrm>
          <a:prstGeom prst="rect">
            <a:avLst/>
          </a:prstGeom>
        </p:spPr>
      </p:pic>
    </p:spTree>
    <p:extLst>
      <p:ext uri="{BB962C8B-B14F-4D97-AF65-F5344CB8AC3E}">
        <p14:creationId xmlns:p14="http://schemas.microsoft.com/office/powerpoint/2010/main" val="397661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Proportions</a:t>
            </a:r>
          </a:p>
        </p:txBody>
      </p:sp>
      <p:sp>
        <p:nvSpPr>
          <p:cNvPr id="3" name="Text Placeholder 2"/>
          <p:cNvSpPr>
            <a:spLocks noGrp="1"/>
          </p:cNvSpPr>
          <p:nvPr>
            <p:ph type="body" idx="1"/>
          </p:nvPr>
        </p:nvSpPr>
        <p:spPr/>
        <p:txBody>
          <a:bodyPr/>
          <a:lstStyle/>
          <a:p>
            <a:r>
              <a:rPr lang="en-US" dirty="0"/>
              <a:t> The problem of shifting internal bars disappears if there are only two bars in each stack.</a:t>
            </a:r>
          </a:p>
          <a:p>
            <a:r>
              <a:rPr lang="en-US" dirty="0"/>
              <a:t>Proportions are clear</a:t>
            </a:r>
          </a:p>
        </p:txBody>
      </p:sp>
      <p:sp>
        <p:nvSpPr>
          <p:cNvPr id="4" name="Slide Number Placeholder 3"/>
          <p:cNvSpPr>
            <a:spLocks noGrp="1"/>
          </p:cNvSpPr>
          <p:nvPr>
            <p:ph type="sldNum" sz="quarter" idx="4"/>
          </p:nvPr>
        </p:nvSpPr>
        <p:spPr/>
        <p:txBody>
          <a:bodyPr/>
          <a:lstStyle/>
          <a:p>
            <a:fld id="{7AD96CEF-24A8-C74F-A613-1FCB7E72B116}" type="slidenum">
              <a:rPr lang="uk-UA" smtClean="0"/>
              <a:pPr/>
              <a:t>24</a:t>
            </a:fld>
            <a:endParaRPr lang="uk-UA" dirty="0"/>
          </a:p>
        </p:txBody>
      </p:sp>
      <p:pic>
        <p:nvPicPr>
          <p:cNvPr id="5" name="Picture 4"/>
          <p:cNvPicPr>
            <a:picLocks noChangeAspect="1"/>
          </p:cNvPicPr>
          <p:nvPr/>
        </p:nvPicPr>
        <p:blipFill>
          <a:blip r:embed="rId2"/>
          <a:stretch>
            <a:fillRect/>
          </a:stretch>
        </p:blipFill>
        <p:spPr>
          <a:xfrm>
            <a:off x="1269891" y="3069972"/>
            <a:ext cx="6365133" cy="3500823"/>
          </a:xfrm>
          <a:prstGeom prst="rect">
            <a:avLst/>
          </a:prstGeom>
        </p:spPr>
      </p:pic>
    </p:spTree>
    <p:extLst>
      <p:ext uri="{BB962C8B-B14F-4D97-AF65-F5344CB8AC3E}">
        <p14:creationId xmlns:p14="http://schemas.microsoft.com/office/powerpoint/2010/main" val="1482379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Proportions</a:t>
            </a:r>
          </a:p>
        </p:txBody>
      </p:sp>
      <p:sp>
        <p:nvSpPr>
          <p:cNvPr id="3" name="Text Placeholder 2"/>
          <p:cNvSpPr>
            <a:spLocks noGrp="1"/>
          </p:cNvSpPr>
          <p:nvPr>
            <p:ph type="body" idx="1"/>
          </p:nvPr>
        </p:nvSpPr>
        <p:spPr/>
        <p:txBody>
          <a:bodyPr/>
          <a:lstStyle/>
          <a:p>
            <a:r>
              <a:rPr lang="en-US" dirty="0"/>
              <a:t>Stack densities may (not) work</a:t>
            </a:r>
          </a:p>
        </p:txBody>
      </p:sp>
      <p:sp>
        <p:nvSpPr>
          <p:cNvPr id="4" name="Slide Number Placeholder 3"/>
          <p:cNvSpPr>
            <a:spLocks noGrp="1"/>
          </p:cNvSpPr>
          <p:nvPr>
            <p:ph type="sldNum" sz="quarter" idx="4"/>
          </p:nvPr>
        </p:nvSpPr>
        <p:spPr/>
        <p:txBody>
          <a:bodyPr/>
          <a:lstStyle/>
          <a:p>
            <a:fld id="{7AD96CEF-24A8-C74F-A613-1FCB7E72B116}" type="slidenum">
              <a:rPr lang="uk-UA" smtClean="0"/>
              <a:pPr/>
              <a:t>25</a:t>
            </a:fld>
            <a:endParaRPr lang="uk-UA" dirty="0"/>
          </a:p>
        </p:txBody>
      </p:sp>
      <p:pic>
        <p:nvPicPr>
          <p:cNvPr id="5" name="Picture 4"/>
          <p:cNvPicPr>
            <a:picLocks noChangeAspect="1"/>
          </p:cNvPicPr>
          <p:nvPr/>
        </p:nvPicPr>
        <p:blipFill>
          <a:blip r:embed="rId2"/>
          <a:stretch>
            <a:fillRect/>
          </a:stretch>
        </p:blipFill>
        <p:spPr>
          <a:xfrm>
            <a:off x="4601616" y="2853728"/>
            <a:ext cx="4553711" cy="2276856"/>
          </a:xfrm>
          <a:prstGeom prst="rect">
            <a:avLst/>
          </a:prstGeom>
        </p:spPr>
      </p:pic>
      <p:pic>
        <p:nvPicPr>
          <p:cNvPr id="6" name="Picture 5"/>
          <p:cNvPicPr>
            <a:picLocks noChangeAspect="1"/>
          </p:cNvPicPr>
          <p:nvPr/>
        </p:nvPicPr>
        <p:blipFill>
          <a:blip r:embed="rId3"/>
          <a:stretch>
            <a:fillRect/>
          </a:stretch>
        </p:blipFill>
        <p:spPr>
          <a:xfrm>
            <a:off x="8060" y="2900785"/>
            <a:ext cx="4562200" cy="2281100"/>
          </a:xfrm>
          <a:prstGeom prst="rect">
            <a:avLst/>
          </a:prstGeom>
        </p:spPr>
      </p:pic>
      <p:sp>
        <p:nvSpPr>
          <p:cNvPr id="7" name="TextBox 6"/>
          <p:cNvSpPr txBox="1"/>
          <p:nvPr/>
        </p:nvSpPr>
        <p:spPr>
          <a:xfrm>
            <a:off x="752532" y="5232419"/>
            <a:ext cx="2289096"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Health status by age</a:t>
            </a:r>
          </a:p>
        </p:txBody>
      </p:sp>
      <p:sp>
        <p:nvSpPr>
          <p:cNvPr id="8" name="TextBox 7"/>
          <p:cNvSpPr txBox="1"/>
          <p:nvPr/>
        </p:nvSpPr>
        <p:spPr>
          <a:xfrm>
            <a:off x="5373070" y="5240344"/>
            <a:ext cx="2314456"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Marital status by age</a:t>
            </a:r>
          </a:p>
        </p:txBody>
      </p:sp>
    </p:spTree>
    <p:extLst>
      <p:ext uri="{BB962C8B-B14F-4D97-AF65-F5344CB8AC3E}">
        <p14:creationId xmlns:p14="http://schemas.microsoft.com/office/powerpoint/2010/main" val="376966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Proportions</a:t>
            </a:r>
          </a:p>
        </p:txBody>
      </p:sp>
      <p:sp>
        <p:nvSpPr>
          <p:cNvPr id="3" name="Text Placeholder 2"/>
          <p:cNvSpPr>
            <a:spLocks noGrp="1"/>
          </p:cNvSpPr>
          <p:nvPr>
            <p:ph type="body" idx="1"/>
          </p:nvPr>
        </p:nvSpPr>
        <p:spPr>
          <a:xfrm>
            <a:off x="457200" y="1643200"/>
            <a:ext cx="8686799" cy="4391281"/>
          </a:xfrm>
        </p:spPr>
        <p:txBody>
          <a:bodyPr/>
          <a:lstStyle/>
          <a:p>
            <a:r>
              <a:rPr lang="en-US" dirty="0"/>
              <a:t>Better, but still not easy to determine relative proportions</a:t>
            </a:r>
          </a:p>
          <a:p>
            <a:endParaRPr lang="en-US" dirty="0"/>
          </a:p>
          <a:p>
            <a:endParaRPr lang="en-US" dirty="0"/>
          </a:p>
          <a:p>
            <a:endParaRPr lang="en-US" dirty="0"/>
          </a:p>
          <a:p>
            <a:endParaRPr lang="en-US" dirty="0"/>
          </a:p>
          <a:p>
            <a:r>
              <a:rPr lang="en-US" dirty="0"/>
              <a:t>Much better</a:t>
            </a:r>
          </a:p>
        </p:txBody>
      </p:sp>
      <p:sp>
        <p:nvSpPr>
          <p:cNvPr id="4" name="Slide Number Placeholder 3"/>
          <p:cNvSpPr>
            <a:spLocks noGrp="1"/>
          </p:cNvSpPr>
          <p:nvPr>
            <p:ph type="sldNum" sz="quarter" idx="4"/>
          </p:nvPr>
        </p:nvSpPr>
        <p:spPr/>
        <p:txBody>
          <a:bodyPr/>
          <a:lstStyle/>
          <a:p>
            <a:fld id="{7AD96CEF-24A8-C74F-A613-1FCB7E72B116}" type="slidenum">
              <a:rPr lang="uk-UA" smtClean="0"/>
              <a:pPr/>
              <a:t>26</a:t>
            </a:fld>
            <a:endParaRPr lang="uk-UA" dirty="0"/>
          </a:p>
        </p:txBody>
      </p:sp>
      <p:pic>
        <p:nvPicPr>
          <p:cNvPr id="5" name="Picture 4"/>
          <p:cNvPicPr>
            <a:picLocks noChangeAspect="1"/>
          </p:cNvPicPr>
          <p:nvPr/>
        </p:nvPicPr>
        <p:blipFill>
          <a:blip r:embed="rId2"/>
          <a:stretch>
            <a:fillRect/>
          </a:stretch>
        </p:blipFill>
        <p:spPr>
          <a:xfrm>
            <a:off x="2743463" y="2304946"/>
            <a:ext cx="5719830" cy="2000207"/>
          </a:xfrm>
          <a:prstGeom prst="rect">
            <a:avLst/>
          </a:prstGeom>
        </p:spPr>
      </p:pic>
      <p:pic>
        <p:nvPicPr>
          <p:cNvPr id="6" name="Picture 5"/>
          <p:cNvPicPr>
            <a:picLocks noChangeAspect="1"/>
          </p:cNvPicPr>
          <p:nvPr/>
        </p:nvPicPr>
        <p:blipFill>
          <a:blip r:embed="rId3"/>
          <a:stretch>
            <a:fillRect/>
          </a:stretch>
        </p:blipFill>
        <p:spPr>
          <a:xfrm>
            <a:off x="3019219" y="4960273"/>
            <a:ext cx="5255938" cy="1837986"/>
          </a:xfrm>
          <a:prstGeom prst="rect">
            <a:avLst/>
          </a:prstGeom>
        </p:spPr>
      </p:pic>
    </p:spTree>
    <p:extLst>
      <p:ext uri="{BB962C8B-B14F-4D97-AF65-F5344CB8AC3E}">
        <p14:creationId xmlns:p14="http://schemas.microsoft.com/office/powerpoint/2010/main" val="2197568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Proportions</a:t>
            </a:r>
          </a:p>
        </p:txBody>
      </p:sp>
      <p:sp>
        <p:nvSpPr>
          <p:cNvPr id="3" name="Text Placeholder 2"/>
          <p:cNvSpPr>
            <a:spLocks noGrp="1"/>
          </p:cNvSpPr>
          <p:nvPr>
            <p:ph type="body" idx="1"/>
          </p:nvPr>
        </p:nvSpPr>
        <p:spPr/>
        <p:txBody>
          <a:bodyPr/>
          <a:lstStyle/>
          <a:p>
            <a:r>
              <a:rPr lang="en-US" dirty="0"/>
              <a:t>We may want to drill down further and break down a dataset by multiple categorical variables at once.</a:t>
            </a:r>
          </a:p>
          <a:p>
            <a:pPr lvl="1"/>
            <a:r>
              <a:rPr lang="en-US" dirty="0"/>
              <a:t>We could be interested in the proportions of seats by party and by the gender of the representatives.</a:t>
            </a:r>
          </a:p>
        </p:txBody>
      </p:sp>
      <p:sp>
        <p:nvSpPr>
          <p:cNvPr id="4" name="Slide Number Placeholder 3"/>
          <p:cNvSpPr>
            <a:spLocks noGrp="1"/>
          </p:cNvSpPr>
          <p:nvPr>
            <p:ph type="sldNum" sz="quarter" idx="4"/>
          </p:nvPr>
        </p:nvSpPr>
        <p:spPr/>
        <p:txBody>
          <a:bodyPr/>
          <a:lstStyle/>
          <a:p>
            <a:fld id="{7AD96CEF-24A8-C74F-A613-1FCB7E72B116}" type="slidenum">
              <a:rPr lang="uk-UA" smtClean="0"/>
              <a:pPr/>
              <a:t>27</a:t>
            </a:fld>
            <a:endParaRPr lang="uk-UA" dirty="0"/>
          </a:p>
        </p:txBody>
      </p:sp>
    </p:spTree>
    <p:extLst>
      <p:ext uri="{BB962C8B-B14F-4D97-AF65-F5344CB8AC3E}">
        <p14:creationId xmlns:p14="http://schemas.microsoft.com/office/powerpoint/2010/main" val="2857136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Proportions Gone Wrong</a:t>
            </a:r>
          </a:p>
        </p:txBody>
      </p:sp>
      <p:sp>
        <p:nvSpPr>
          <p:cNvPr id="3" name="Text Placeholder 2"/>
          <p:cNvSpPr>
            <a:spLocks noGrp="1"/>
          </p:cNvSpPr>
          <p:nvPr>
            <p:ph type="body" idx="1"/>
          </p:nvPr>
        </p:nvSpPr>
        <p:spPr/>
        <p:txBody>
          <a:bodyPr/>
          <a:lstStyle/>
          <a:p>
            <a:r>
              <a:rPr lang="en-US" dirty="0"/>
              <a:t>A dataset of 106 bridges in Pittsburgh. </a:t>
            </a:r>
          </a:p>
          <a:p>
            <a:pPr lvl="1"/>
            <a:r>
              <a:rPr lang="en-US" dirty="0"/>
              <a:t>material from which they are constructed (steel, iron, or wood),</a:t>
            </a:r>
          </a:p>
          <a:p>
            <a:pPr lvl="1"/>
            <a:r>
              <a:rPr lang="en-US" dirty="0"/>
              <a:t>based on the year of erection, bridges are grouped into distinct categories, such as </a:t>
            </a:r>
            <a:r>
              <a:rPr lang="en-US" dirty="0">
                <a:solidFill>
                  <a:srgbClr val="984807"/>
                </a:solidFill>
              </a:rPr>
              <a:t>crafts</a:t>
            </a:r>
            <a:r>
              <a:rPr lang="en-US" dirty="0"/>
              <a:t> and </a:t>
            </a:r>
            <a:r>
              <a:rPr lang="en-US" dirty="0">
                <a:solidFill>
                  <a:srgbClr val="984807"/>
                </a:solidFill>
              </a:rPr>
              <a:t>modern.</a:t>
            </a:r>
          </a:p>
          <a:p>
            <a:pPr lvl="1"/>
            <a:r>
              <a:rPr lang="en-US" dirty="0"/>
              <a:t>On which river?</a:t>
            </a:r>
          </a:p>
        </p:txBody>
      </p:sp>
      <p:sp>
        <p:nvSpPr>
          <p:cNvPr id="4" name="Slide Number Placeholder 3"/>
          <p:cNvSpPr>
            <a:spLocks noGrp="1"/>
          </p:cNvSpPr>
          <p:nvPr>
            <p:ph type="sldNum" sz="quarter" idx="4"/>
          </p:nvPr>
        </p:nvSpPr>
        <p:spPr/>
        <p:txBody>
          <a:bodyPr/>
          <a:lstStyle/>
          <a:p>
            <a:fld id="{7AD96CEF-24A8-C74F-A613-1FCB7E72B116}" type="slidenum">
              <a:rPr lang="uk-UA" smtClean="0"/>
              <a:pPr/>
              <a:t>28</a:t>
            </a:fld>
            <a:endParaRPr lang="uk-UA" dirty="0"/>
          </a:p>
        </p:txBody>
      </p:sp>
      <p:pic>
        <p:nvPicPr>
          <p:cNvPr id="5" name="Picture 4"/>
          <p:cNvPicPr>
            <a:picLocks noChangeAspect="1"/>
          </p:cNvPicPr>
          <p:nvPr/>
        </p:nvPicPr>
        <p:blipFill>
          <a:blip r:embed="rId2"/>
          <a:stretch>
            <a:fillRect/>
          </a:stretch>
        </p:blipFill>
        <p:spPr>
          <a:xfrm>
            <a:off x="783888" y="3730873"/>
            <a:ext cx="3290868" cy="2303608"/>
          </a:xfrm>
          <a:prstGeom prst="rect">
            <a:avLst/>
          </a:prstGeom>
        </p:spPr>
      </p:pic>
      <p:sp>
        <p:nvSpPr>
          <p:cNvPr id="6" name="TextBox 5"/>
          <p:cNvSpPr txBox="1"/>
          <p:nvPr/>
        </p:nvSpPr>
        <p:spPr>
          <a:xfrm>
            <a:off x="31356" y="6481820"/>
            <a:ext cx="4421103"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Sum exceeds 100% due to double count</a:t>
            </a:r>
          </a:p>
        </p:txBody>
      </p:sp>
      <p:sp>
        <p:nvSpPr>
          <p:cNvPr id="7" name="TextBox 6"/>
          <p:cNvSpPr txBox="1"/>
          <p:nvPr/>
        </p:nvSpPr>
        <p:spPr>
          <a:xfrm>
            <a:off x="4907109" y="6461038"/>
            <a:ext cx="4205535"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It does not clearly indicate the overlap </a:t>
            </a:r>
          </a:p>
        </p:txBody>
      </p:sp>
      <p:pic>
        <p:nvPicPr>
          <p:cNvPr id="8" name="Picture 7"/>
          <p:cNvPicPr>
            <a:picLocks noChangeAspect="1"/>
          </p:cNvPicPr>
          <p:nvPr/>
        </p:nvPicPr>
        <p:blipFill>
          <a:blip r:embed="rId3"/>
          <a:stretch>
            <a:fillRect/>
          </a:stretch>
        </p:blipFill>
        <p:spPr>
          <a:xfrm>
            <a:off x="4982956" y="3767335"/>
            <a:ext cx="3829270" cy="2364422"/>
          </a:xfrm>
          <a:prstGeom prst="rect">
            <a:avLst/>
          </a:prstGeom>
        </p:spPr>
      </p:pic>
    </p:spTree>
    <p:extLst>
      <p:ext uri="{BB962C8B-B14F-4D97-AF65-F5344CB8AC3E}">
        <p14:creationId xmlns:p14="http://schemas.microsoft.com/office/powerpoint/2010/main" val="595412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Proportions-Mosaic Plot</a:t>
            </a:r>
          </a:p>
        </p:txBody>
      </p:sp>
      <p:sp>
        <p:nvSpPr>
          <p:cNvPr id="3" name="Text Placeholder 2"/>
          <p:cNvSpPr>
            <a:spLocks noGrp="1"/>
          </p:cNvSpPr>
          <p:nvPr>
            <p:ph type="body" idx="1"/>
          </p:nvPr>
        </p:nvSpPr>
        <p:spPr/>
        <p:txBody>
          <a:bodyPr/>
          <a:lstStyle/>
          <a:p>
            <a:r>
              <a:rPr lang="en-US" dirty="0"/>
              <a:t>When there are overlapping categories, it is best to show explicitly how they relate to each other. </a:t>
            </a:r>
          </a:p>
        </p:txBody>
      </p:sp>
      <p:sp>
        <p:nvSpPr>
          <p:cNvPr id="4" name="Slide Number Placeholder 3"/>
          <p:cNvSpPr>
            <a:spLocks noGrp="1"/>
          </p:cNvSpPr>
          <p:nvPr>
            <p:ph type="sldNum" sz="quarter" idx="4"/>
          </p:nvPr>
        </p:nvSpPr>
        <p:spPr/>
        <p:txBody>
          <a:bodyPr/>
          <a:lstStyle/>
          <a:p>
            <a:fld id="{7AD96CEF-24A8-C74F-A613-1FCB7E72B116}" type="slidenum">
              <a:rPr lang="uk-UA" smtClean="0"/>
              <a:pPr/>
              <a:t>29</a:t>
            </a:fld>
            <a:endParaRPr lang="uk-UA" dirty="0"/>
          </a:p>
        </p:txBody>
      </p:sp>
      <p:pic>
        <p:nvPicPr>
          <p:cNvPr id="5" name="Picture 4"/>
          <p:cNvPicPr>
            <a:picLocks noChangeAspect="1"/>
          </p:cNvPicPr>
          <p:nvPr/>
        </p:nvPicPr>
        <p:blipFill>
          <a:blip r:embed="rId2"/>
          <a:stretch>
            <a:fillRect/>
          </a:stretch>
        </p:blipFill>
        <p:spPr>
          <a:xfrm>
            <a:off x="1473706" y="2902833"/>
            <a:ext cx="5612605" cy="3465561"/>
          </a:xfrm>
          <a:prstGeom prst="rect">
            <a:avLst/>
          </a:prstGeom>
        </p:spPr>
      </p:pic>
    </p:spTree>
    <p:extLst>
      <p:ext uri="{BB962C8B-B14F-4D97-AF65-F5344CB8AC3E}">
        <p14:creationId xmlns:p14="http://schemas.microsoft.com/office/powerpoint/2010/main" val="2441739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Cumulative Distribution Functions</a:t>
            </a:r>
          </a:p>
        </p:txBody>
      </p:sp>
      <p:sp>
        <p:nvSpPr>
          <p:cNvPr id="3" name="Text Placeholder 2"/>
          <p:cNvSpPr>
            <a:spLocks noGrp="1"/>
          </p:cNvSpPr>
          <p:nvPr>
            <p:ph type="body" idx="1"/>
          </p:nvPr>
        </p:nvSpPr>
        <p:spPr/>
        <p:txBody>
          <a:bodyPr/>
          <a:lstStyle/>
          <a:p>
            <a:r>
              <a:rPr lang="en-US" dirty="0"/>
              <a:t>Empirical cumulative distribution function of student grades for a hypothetical class of 50 students.</a:t>
            </a:r>
          </a:p>
          <a:p>
            <a:pPr lvl="1"/>
            <a:r>
              <a:rPr lang="en-US" dirty="0"/>
              <a:t>Rank all students by the number of points they obtained, in</a:t>
            </a:r>
          </a:p>
          <a:p>
            <a:pPr marL="654155" lvl="1" indent="0">
              <a:buNone/>
            </a:pPr>
            <a:r>
              <a:rPr lang="en-US" dirty="0"/>
              <a:t>				    </a:t>
            </a:r>
            <a:r>
              <a:rPr lang="en-US" sz="3200" dirty="0"/>
              <a:t>or</a:t>
            </a:r>
            <a:endParaRPr lang="en-US" dirty="0"/>
          </a:p>
        </p:txBody>
      </p:sp>
      <p:sp>
        <p:nvSpPr>
          <p:cNvPr id="4" name="Slide Number Placeholder 3"/>
          <p:cNvSpPr>
            <a:spLocks noGrp="1"/>
          </p:cNvSpPr>
          <p:nvPr>
            <p:ph type="sldNum" sz="quarter" idx="4"/>
          </p:nvPr>
        </p:nvSpPr>
        <p:spPr/>
        <p:txBody>
          <a:bodyPr/>
          <a:lstStyle/>
          <a:p>
            <a:fld id="{7AD96CEF-24A8-C74F-A613-1FCB7E72B116}" type="slidenum">
              <a:rPr lang="uk-UA" smtClean="0"/>
              <a:pPr/>
              <a:t>3</a:t>
            </a:fld>
            <a:endParaRPr lang="uk-UA" dirty="0"/>
          </a:p>
        </p:txBody>
      </p:sp>
      <p:pic>
        <p:nvPicPr>
          <p:cNvPr id="5" name="Picture 4"/>
          <p:cNvPicPr>
            <a:picLocks noChangeAspect="1"/>
          </p:cNvPicPr>
          <p:nvPr/>
        </p:nvPicPr>
        <p:blipFill>
          <a:blip r:embed="rId3"/>
          <a:stretch>
            <a:fillRect/>
          </a:stretch>
        </p:blipFill>
        <p:spPr>
          <a:xfrm>
            <a:off x="80991" y="3703100"/>
            <a:ext cx="4399022" cy="2716221"/>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4"/>
          <a:stretch>
            <a:fillRect/>
          </a:stretch>
        </p:blipFill>
        <p:spPr>
          <a:xfrm>
            <a:off x="4618506" y="3703100"/>
            <a:ext cx="4461349" cy="2754706"/>
          </a:xfrm>
          <a:prstGeom prst="rect">
            <a:avLst/>
          </a:prstGeom>
          <a:ln>
            <a:noFill/>
          </a:ln>
          <a:effectLst>
            <a:outerShdw blurRad="292100" dist="139700" dir="2700000" algn="tl" rotWithShape="0">
              <a:srgbClr val="333333">
                <a:alpha val="65000"/>
              </a:srgbClr>
            </a:outerShdw>
          </a:effectLst>
        </p:spPr>
      </p:pic>
      <p:sp>
        <p:nvSpPr>
          <p:cNvPr id="18" name="TextBox 17"/>
          <p:cNvSpPr txBox="1"/>
          <p:nvPr/>
        </p:nvSpPr>
        <p:spPr>
          <a:xfrm>
            <a:off x="1090481" y="3114058"/>
            <a:ext cx="2565836" cy="369332"/>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defPPr>
              <a:defRPr lang="en-US"/>
            </a:defPPr>
            <a:lvl1pPr>
              <a:defRPr>
                <a:solidFill>
                  <a:schemeClr val="lt1"/>
                </a:solidFill>
              </a:defRPr>
            </a:lvl1pPr>
            <a:lvl2pPr lvl="1">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r>
              <a:rPr lang="en-US" dirty="0"/>
              <a:t>ascending order</a:t>
            </a:r>
          </a:p>
        </p:txBody>
      </p:sp>
      <p:sp>
        <p:nvSpPr>
          <p:cNvPr id="19" name="TextBox 18"/>
          <p:cNvSpPr txBox="1"/>
          <p:nvPr/>
        </p:nvSpPr>
        <p:spPr>
          <a:xfrm>
            <a:off x="5727482" y="3139714"/>
            <a:ext cx="2565836" cy="369332"/>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lvl="1"/>
            <a:r>
              <a:rPr lang="en-US" dirty="0"/>
              <a:t>descending order</a:t>
            </a:r>
          </a:p>
        </p:txBody>
      </p:sp>
    </p:spTree>
    <p:extLst>
      <p:ext uri="{BB962C8B-B14F-4D97-AF65-F5344CB8AC3E}">
        <p14:creationId xmlns:p14="http://schemas.microsoft.com/office/powerpoint/2010/main" val="3618791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Proportions</a:t>
            </a:r>
            <a:r>
              <a:rPr lang="en-US" dirty="0" smtClean="0"/>
              <a:t>-</a:t>
            </a:r>
            <a:r>
              <a:rPr lang="en-US" dirty="0" err="1" smtClean="0"/>
              <a:t>Treemap</a:t>
            </a:r>
            <a:r>
              <a:rPr lang="en-US" dirty="0" smtClean="0"/>
              <a:t> </a:t>
            </a:r>
            <a:r>
              <a:rPr lang="en-US" dirty="0"/>
              <a:t>Plot</a:t>
            </a:r>
          </a:p>
        </p:txBody>
      </p:sp>
      <p:sp>
        <p:nvSpPr>
          <p:cNvPr id="3" name="Text Placeholder 2"/>
          <p:cNvSpPr>
            <a:spLocks noGrp="1"/>
          </p:cNvSpPr>
          <p:nvPr>
            <p:ph type="body" idx="1"/>
          </p:nvPr>
        </p:nvSpPr>
        <p:spPr/>
        <p:txBody>
          <a:bodyPr/>
          <a:lstStyle/>
          <a:p>
            <a:r>
              <a:rPr lang="en-US" dirty="0" smtClean="0"/>
              <a:t>Shows the counts for every possible combination</a:t>
            </a:r>
            <a:endParaRPr lang="en-US" dirty="0"/>
          </a:p>
        </p:txBody>
      </p:sp>
      <p:sp>
        <p:nvSpPr>
          <p:cNvPr id="4" name="Slide Number Placeholder 3"/>
          <p:cNvSpPr>
            <a:spLocks noGrp="1"/>
          </p:cNvSpPr>
          <p:nvPr>
            <p:ph type="sldNum" sz="quarter" idx="4"/>
          </p:nvPr>
        </p:nvSpPr>
        <p:spPr/>
        <p:txBody>
          <a:bodyPr/>
          <a:lstStyle/>
          <a:p>
            <a:fld id="{7AD96CEF-24A8-C74F-A613-1FCB7E72B116}" type="slidenum">
              <a:rPr lang="uk-UA" smtClean="0"/>
              <a:pPr/>
              <a:t>30</a:t>
            </a:fld>
            <a:endParaRPr lang="uk-UA" dirty="0"/>
          </a:p>
        </p:txBody>
      </p:sp>
      <p:pic>
        <p:nvPicPr>
          <p:cNvPr id="5" name="Picture 4"/>
          <p:cNvPicPr>
            <a:picLocks noChangeAspect="1"/>
          </p:cNvPicPr>
          <p:nvPr/>
        </p:nvPicPr>
        <p:blipFill>
          <a:blip r:embed="rId2"/>
          <a:stretch>
            <a:fillRect/>
          </a:stretch>
        </p:blipFill>
        <p:spPr>
          <a:xfrm>
            <a:off x="1583444" y="2317385"/>
            <a:ext cx="5426956" cy="4070217"/>
          </a:xfrm>
          <a:prstGeom prst="rect">
            <a:avLst/>
          </a:prstGeom>
        </p:spPr>
      </p:pic>
    </p:spTree>
    <p:extLst>
      <p:ext uri="{BB962C8B-B14F-4D97-AF65-F5344CB8AC3E}">
        <p14:creationId xmlns:p14="http://schemas.microsoft.com/office/powerpoint/2010/main" val="3157615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a:t>
            </a:r>
            <a:r>
              <a:rPr lang="en-US" dirty="0" smtClean="0"/>
              <a:t>Proportions-Nested </a:t>
            </a:r>
            <a:r>
              <a:rPr lang="en-US" dirty="0"/>
              <a:t>Pies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7AD96CEF-24A8-C74F-A613-1FCB7E72B116}" type="slidenum">
              <a:rPr lang="uk-UA" smtClean="0"/>
              <a:pPr/>
              <a:t>31</a:t>
            </a:fld>
            <a:endParaRPr lang="uk-UA" dirty="0"/>
          </a:p>
        </p:txBody>
      </p:sp>
      <p:pic>
        <p:nvPicPr>
          <p:cNvPr id="5" name="Picture 4"/>
          <p:cNvPicPr>
            <a:picLocks noChangeAspect="1"/>
          </p:cNvPicPr>
          <p:nvPr/>
        </p:nvPicPr>
        <p:blipFill>
          <a:blip r:embed="rId2"/>
          <a:stretch>
            <a:fillRect/>
          </a:stretch>
        </p:blipFill>
        <p:spPr>
          <a:xfrm>
            <a:off x="246302" y="2649904"/>
            <a:ext cx="4335495" cy="3251621"/>
          </a:xfrm>
          <a:prstGeom prst="rect">
            <a:avLst/>
          </a:prstGeom>
        </p:spPr>
      </p:pic>
      <p:pic>
        <p:nvPicPr>
          <p:cNvPr id="6" name="Picture 5"/>
          <p:cNvPicPr>
            <a:picLocks noChangeAspect="1"/>
          </p:cNvPicPr>
          <p:nvPr/>
        </p:nvPicPr>
        <p:blipFill>
          <a:blip r:embed="rId3"/>
          <a:stretch>
            <a:fillRect/>
          </a:stretch>
        </p:blipFill>
        <p:spPr>
          <a:xfrm>
            <a:off x="4683067" y="2555825"/>
            <a:ext cx="4460933" cy="3345700"/>
          </a:xfrm>
          <a:prstGeom prst="rect">
            <a:avLst/>
          </a:prstGeom>
        </p:spPr>
      </p:pic>
    </p:spTree>
    <p:extLst>
      <p:ext uri="{BB962C8B-B14F-4D97-AF65-F5344CB8AC3E}">
        <p14:creationId xmlns:p14="http://schemas.microsoft.com/office/powerpoint/2010/main" val="1732869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3EB3CC-2D7F-43A8-A627-3C848858BBF0}"/>
              </a:ext>
            </a:extLst>
          </p:cNvPr>
          <p:cNvSpPr>
            <a:spLocks noGrp="1"/>
          </p:cNvSpPr>
          <p:nvPr>
            <p:ph type="title"/>
          </p:nvPr>
        </p:nvSpPr>
        <p:spPr/>
        <p:txBody>
          <a:bodyPr/>
          <a:lstStyle/>
          <a:p>
            <a:r>
              <a:rPr lang="en-US" dirty="0"/>
              <a:t>Nested Proportions</a:t>
            </a:r>
            <a:r>
              <a:rPr lang="en-US" dirty="0" smtClean="0"/>
              <a:t>-Parallel Sets</a:t>
            </a:r>
            <a:endParaRPr lang="en-US" dirty="0"/>
          </a:p>
        </p:txBody>
      </p:sp>
      <p:sp>
        <p:nvSpPr>
          <p:cNvPr id="3" name="Text Placeholder 2">
            <a:extLst>
              <a:ext uri="{FF2B5EF4-FFF2-40B4-BE49-F238E27FC236}">
                <a16:creationId xmlns:a16="http://schemas.microsoft.com/office/drawing/2014/main" xmlns="" id="{1034C36D-7729-430E-8585-AA0BE3EB18FA}"/>
              </a:ext>
            </a:extLst>
          </p:cNvPr>
          <p:cNvSpPr>
            <a:spLocks noGrp="1"/>
          </p:cNvSpPr>
          <p:nvPr>
            <p:ph type="body" idx="1"/>
          </p:nvPr>
        </p:nvSpPr>
        <p:spPr/>
        <p:txBody>
          <a:bodyPr/>
          <a:lstStyle/>
          <a:p>
            <a:r>
              <a:rPr lang="en-US" dirty="0"/>
              <a:t>When </a:t>
            </a:r>
            <a:r>
              <a:rPr lang="en-US" dirty="0" smtClean="0"/>
              <a:t>more </a:t>
            </a:r>
            <a:r>
              <a:rPr lang="en-US" dirty="0"/>
              <a:t>than two categorical variables, </a:t>
            </a:r>
            <a:r>
              <a:rPr lang="en-US" dirty="0" smtClean="0"/>
              <a:t>parallel </a:t>
            </a:r>
            <a:r>
              <a:rPr lang="en-US" dirty="0"/>
              <a:t>sets </a:t>
            </a:r>
            <a:r>
              <a:rPr lang="en-US" dirty="0" smtClean="0"/>
              <a:t>plot</a:t>
            </a:r>
            <a:r>
              <a:rPr lang="en-US" dirty="0"/>
              <a:t> </a:t>
            </a:r>
            <a:r>
              <a:rPr lang="en-US" dirty="0" smtClean="0"/>
              <a:t>can offer a less crowded view.</a:t>
            </a:r>
          </a:p>
          <a:p>
            <a:r>
              <a:rPr lang="en-US" dirty="0" smtClean="0"/>
              <a:t>It shows how </a:t>
            </a:r>
            <a:r>
              <a:rPr lang="en-US" dirty="0"/>
              <a:t>the total dataset breaks down by each individual categorical </a:t>
            </a:r>
            <a:r>
              <a:rPr lang="en-US" dirty="0" smtClean="0"/>
              <a:t>variable by using shaded bands.</a:t>
            </a:r>
            <a:endParaRPr lang="en-US" dirty="0"/>
          </a:p>
        </p:txBody>
      </p:sp>
      <p:sp>
        <p:nvSpPr>
          <p:cNvPr id="4" name="Slide Number Placeholder 3">
            <a:extLst>
              <a:ext uri="{FF2B5EF4-FFF2-40B4-BE49-F238E27FC236}">
                <a16:creationId xmlns:a16="http://schemas.microsoft.com/office/drawing/2014/main" xmlns="" id="{3E4A2B35-8F20-422C-94E0-944E0F0C9252}"/>
              </a:ext>
            </a:extLst>
          </p:cNvPr>
          <p:cNvSpPr>
            <a:spLocks noGrp="1"/>
          </p:cNvSpPr>
          <p:nvPr>
            <p:ph type="sldNum" sz="quarter" idx="4"/>
          </p:nvPr>
        </p:nvSpPr>
        <p:spPr/>
        <p:txBody>
          <a:bodyPr/>
          <a:lstStyle/>
          <a:p>
            <a:fld id="{7AD96CEF-24A8-C74F-A613-1FCB7E72B116}" type="slidenum">
              <a:rPr lang="uk-UA" smtClean="0"/>
              <a:pPr/>
              <a:t>32</a:t>
            </a:fld>
            <a:endParaRPr lang="uk-UA" dirty="0"/>
          </a:p>
        </p:txBody>
      </p:sp>
      <p:pic>
        <p:nvPicPr>
          <p:cNvPr id="5" name="Picture 4"/>
          <p:cNvPicPr>
            <a:picLocks noChangeAspect="1"/>
          </p:cNvPicPr>
          <p:nvPr/>
        </p:nvPicPr>
        <p:blipFill>
          <a:blip r:embed="rId2"/>
          <a:stretch>
            <a:fillRect/>
          </a:stretch>
        </p:blipFill>
        <p:spPr>
          <a:xfrm>
            <a:off x="2428601" y="3679857"/>
            <a:ext cx="4581799" cy="2828497"/>
          </a:xfrm>
          <a:prstGeom prst="rect">
            <a:avLst/>
          </a:prstGeom>
        </p:spPr>
      </p:pic>
    </p:spTree>
    <p:extLst>
      <p:ext uri="{BB962C8B-B14F-4D97-AF65-F5344CB8AC3E}">
        <p14:creationId xmlns:p14="http://schemas.microsoft.com/office/powerpoint/2010/main" val="519011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Cumulative Distribution Functions</a:t>
            </a:r>
          </a:p>
        </p:txBody>
      </p:sp>
      <p:sp>
        <p:nvSpPr>
          <p:cNvPr id="3" name="Text Placeholder 2"/>
          <p:cNvSpPr>
            <a:spLocks noGrp="1"/>
          </p:cNvSpPr>
          <p:nvPr>
            <p:ph type="body" idx="1"/>
          </p:nvPr>
        </p:nvSpPr>
        <p:spPr/>
        <p:txBody>
          <a:bodyPr/>
          <a:lstStyle/>
          <a:p>
            <a:r>
              <a:rPr lang="en-US" dirty="0"/>
              <a:t>Normalize the ranks by the maximum rank, so that the y axis represents the cumulative frequency.</a:t>
            </a:r>
          </a:p>
          <a:p>
            <a:pPr marL="654155" lvl="1" indent="0">
              <a:buNone/>
            </a:pPr>
            <a:endParaRPr lang="en-US" dirty="0"/>
          </a:p>
        </p:txBody>
      </p:sp>
      <p:sp>
        <p:nvSpPr>
          <p:cNvPr id="4" name="Slide Number Placeholder 3"/>
          <p:cNvSpPr>
            <a:spLocks noGrp="1"/>
          </p:cNvSpPr>
          <p:nvPr>
            <p:ph type="sldNum" sz="quarter" idx="4"/>
          </p:nvPr>
        </p:nvSpPr>
        <p:spPr/>
        <p:txBody>
          <a:bodyPr/>
          <a:lstStyle/>
          <a:p>
            <a:fld id="{7AD96CEF-24A8-C74F-A613-1FCB7E72B116}" type="slidenum">
              <a:rPr lang="uk-UA" smtClean="0"/>
              <a:pPr/>
              <a:t>4</a:t>
            </a:fld>
            <a:endParaRPr lang="uk-UA" dirty="0"/>
          </a:p>
        </p:txBody>
      </p:sp>
      <p:pic>
        <p:nvPicPr>
          <p:cNvPr id="5" name="Picture 4"/>
          <p:cNvPicPr>
            <a:picLocks noChangeAspect="1"/>
          </p:cNvPicPr>
          <p:nvPr/>
        </p:nvPicPr>
        <p:blipFill>
          <a:blip r:embed="rId3"/>
          <a:stretch>
            <a:fillRect/>
          </a:stretch>
        </p:blipFill>
        <p:spPr>
          <a:xfrm>
            <a:off x="1359893" y="3045324"/>
            <a:ext cx="5324111" cy="3287427"/>
          </a:xfrm>
          <a:prstGeom prst="rect">
            <a:avLst/>
          </a:prstGeom>
        </p:spPr>
      </p:pic>
      <p:cxnSp>
        <p:nvCxnSpPr>
          <p:cNvPr id="6" name="Straight Arrow Connector 5"/>
          <p:cNvCxnSpPr/>
          <p:nvPr/>
        </p:nvCxnSpPr>
        <p:spPr>
          <a:xfrm flipH="1" flipV="1">
            <a:off x="4515874" y="5450818"/>
            <a:ext cx="744093" cy="910766"/>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5078807" y="4666793"/>
            <a:ext cx="744093" cy="910766"/>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5822900" y="3619808"/>
            <a:ext cx="744093" cy="910766"/>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952067" y="6353325"/>
            <a:ext cx="832346"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t>25% &lt; 75</a:t>
            </a:r>
          </a:p>
        </p:txBody>
      </p:sp>
      <p:sp>
        <p:nvSpPr>
          <p:cNvPr id="10" name="TextBox 9"/>
          <p:cNvSpPr txBox="1"/>
          <p:nvPr/>
        </p:nvSpPr>
        <p:spPr>
          <a:xfrm>
            <a:off x="5822900" y="5575281"/>
            <a:ext cx="832346"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en-US"/>
            </a:defPPr>
            <a:lvl1pPr>
              <a:defRPr sz="12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50% = 81</a:t>
            </a:r>
          </a:p>
        </p:txBody>
      </p:sp>
      <p:sp>
        <p:nvSpPr>
          <p:cNvPr id="11" name="TextBox 10"/>
          <p:cNvSpPr txBox="1"/>
          <p:nvPr/>
        </p:nvSpPr>
        <p:spPr>
          <a:xfrm>
            <a:off x="6566993" y="4544734"/>
            <a:ext cx="1130518"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en-US"/>
            </a:defPPr>
            <a:lvl1pPr>
              <a:defRPr sz="12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20% &gt;= 90</a:t>
            </a:r>
          </a:p>
        </p:txBody>
      </p:sp>
    </p:spTree>
    <p:extLst>
      <p:ext uri="{BB962C8B-B14F-4D97-AF65-F5344CB8AC3E}">
        <p14:creationId xmlns:p14="http://schemas.microsoft.com/office/powerpoint/2010/main" val="263091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Skewed Distributions</a:t>
            </a:r>
          </a:p>
        </p:txBody>
      </p:sp>
      <p:sp>
        <p:nvSpPr>
          <p:cNvPr id="3" name="Text Placeholder 2"/>
          <p:cNvSpPr>
            <a:spLocks noGrp="1"/>
          </p:cNvSpPr>
          <p:nvPr>
            <p:ph type="body" idx="1"/>
          </p:nvPr>
        </p:nvSpPr>
        <p:spPr/>
        <p:txBody>
          <a:bodyPr/>
          <a:lstStyle/>
          <a:p>
            <a:r>
              <a:rPr lang="en-US" dirty="0"/>
              <a:t>Many empirical datasets display highly skewed distributions, in particular with heavy tails to the right, and these distributions can be challenging to visualize.</a:t>
            </a:r>
          </a:p>
          <a:p>
            <a:pPr lvl="1"/>
            <a:r>
              <a:rPr lang="en-US" dirty="0"/>
              <a:t>the number of people living in different cities or counties, </a:t>
            </a:r>
          </a:p>
          <a:p>
            <a:pPr lvl="1"/>
            <a:r>
              <a:rPr lang="en-US" dirty="0"/>
              <a:t>the number of contacts in a social network,</a:t>
            </a:r>
          </a:p>
          <a:p>
            <a:pPr lvl="1"/>
            <a:r>
              <a:rPr lang="en-US" dirty="0"/>
              <a:t> the frequency with which individual words appear in a book</a:t>
            </a:r>
          </a:p>
          <a:p>
            <a:r>
              <a:rPr lang="en-US" dirty="0"/>
              <a:t>Right tail decays slower than an exponential function, meaning that very large values are not that rare</a:t>
            </a:r>
          </a:p>
          <a:p>
            <a:r>
              <a:rPr lang="en-US" dirty="0">
                <a:solidFill>
                  <a:srgbClr val="660066"/>
                </a:solidFill>
              </a:rPr>
              <a:t>Power Law</a:t>
            </a:r>
          </a:p>
        </p:txBody>
      </p:sp>
      <p:sp>
        <p:nvSpPr>
          <p:cNvPr id="4" name="Slide Number Placeholder 3"/>
          <p:cNvSpPr>
            <a:spLocks noGrp="1"/>
          </p:cNvSpPr>
          <p:nvPr>
            <p:ph type="sldNum" sz="quarter" idx="4"/>
          </p:nvPr>
        </p:nvSpPr>
        <p:spPr/>
        <p:txBody>
          <a:bodyPr/>
          <a:lstStyle/>
          <a:p>
            <a:fld id="{7AD96CEF-24A8-C74F-A613-1FCB7E72B116}" type="slidenum">
              <a:rPr lang="uk-UA" smtClean="0"/>
              <a:pPr/>
              <a:t>5</a:t>
            </a:fld>
            <a:endParaRPr lang="uk-UA" dirty="0"/>
          </a:p>
        </p:txBody>
      </p:sp>
    </p:spTree>
    <p:extLst>
      <p:ext uri="{BB962C8B-B14F-4D97-AF65-F5344CB8AC3E}">
        <p14:creationId xmlns:p14="http://schemas.microsoft.com/office/powerpoint/2010/main" val="1626494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Skewed Distributions</a:t>
            </a:r>
          </a:p>
        </p:txBody>
      </p:sp>
      <p:sp>
        <p:nvSpPr>
          <p:cNvPr id="3" name="Text Placeholder 2"/>
          <p:cNvSpPr>
            <a:spLocks noGrp="1"/>
          </p:cNvSpPr>
          <p:nvPr>
            <p:ph type="body" idx="1"/>
          </p:nvPr>
        </p:nvSpPr>
        <p:spPr/>
        <p:txBody>
          <a:bodyPr/>
          <a:lstStyle/>
          <a:p>
            <a:r>
              <a:rPr lang="en-US" dirty="0"/>
              <a:t>The number of people living in different US counties according to the 2010 US Census.</a:t>
            </a:r>
          </a:p>
        </p:txBody>
      </p:sp>
      <p:sp>
        <p:nvSpPr>
          <p:cNvPr id="4" name="Slide Number Placeholder 3"/>
          <p:cNvSpPr>
            <a:spLocks noGrp="1"/>
          </p:cNvSpPr>
          <p:nvPr>
            <p:ph type="sldNum" sz="quarter" idx="4"/>
          </p:nvPr>
        </p:nvSpPr>
        <p:spPr/>
        <p:txBody>
          <a:bodyPr/>
          <a:lstStyle/>
          <a:p>
            <a:fld id="{7AD96CEF-24A8-C74F-A613-1FCB7E72B116}" type="slidenum">
              <a:rPr lang="uk-UA" smtClean="0"/>
              <a:pPr/>
              <a:t>6</a:t>
            </a:fld>
            <a:endParaRPr lang="uk-UA" dirty="0"/>
          </a:p>
        </p:txBody>
      </p:sp>
      <p:pic>
        <p:nvPicPr>
          <p:cNvPr id="5" name="Picture 4"/>
          <p:cNvPicPr>
            <a:picLocks noChangeAspect="1"/>
          </p:cNvPicPr>
          <p:nvPr/>
        </p:nvPicPr>
        <p:blipFill>
          <a:blip r:embed="rId3"/>
          <a:stretch>
            <a:fillRect/>
          </a:stretch>
        </p:blipFill>
        <p:spPr>
          <a:xfrm>
            <a:off x="667127" y="2642503"/>
            <a:ext cx="3412700" cy="4215497"/>
          </a:xfrm>
          <a:prstGeom prst="rect">
            <a:avLst/>
          </a:prstGeom>
        </p:spPr>
      </p:pic>
      <p:pic>
        <p:nvPicPr>
          <p:cNvPr id="6" name="Picture 5" descr="Screen Shot 2022-02-06 at 12.42.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638" y="3348024"/>
            <a:ext cx="3615821" cy="2469341"/>
          </a:xfrm>
          <a:prstGeom prst="rect">
            <a:avLst/>
          </a:prstGeom>
        </p:spPr>
      </p:pic>
      <p:cxnSp>
        <p:nvCxnSpPr>
          <p:cNvPr id="7" name="Straight Arrow Connector 6"/>
          <p:cNvCxnSpPr>
            <a:stCxn id="8" idx="1"/>
          </p:cNvCxnSpPr>
          <p:nvPr/>
        </p:nvCxnSpPr>
        <p:spPr>
          <a:xfrm flipH="1">
            <a:off x="1101761" y="2892641"/>
            <a:ext cx="2706956" cy="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08717" y="2754141"/>
            <a:ext cx="1245981"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en-US"/>
            </a:defPPr>
            <a:lvl1pPr>
              <a:defRPr sz="12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sharp peak at 0</a:t>
            </a:r>
          </a:p>
        </p:txBody>
      </p:sp>
      <p:cxnSp>
        <p:nvCxnSpPr>
          <p:cNvPr id="10" name="Straight Arrow Connector 9"/>
          <p:cNvCxnSpPr>
            <a:stCxn id="11" idx="1"/>
          </p:cNvCxnSpPr>
          <p:nvPr/>
        </p:nvCxnSpPr>
        <p:spPr>
          <a:xfrm flipH="1">
            <a:off x="1114590" y="6213739"/>
            <a:ext cx="2706956" cy="1"/>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821546" y="6075239"/>
            <a:ext cx="1502565" cy="27699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en-US"/>
            </a:defPPr>
            <a:lvl1pPr>
              <a:defRPr sz="12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rapid rise near 0</a:t>
            </a:r>
          </a:p>
        </p:txBody>
      </p:sp>
    </p:spTree>
    <p:extLst>
      <p:ext uri="{BB962C8B-B14F-4D97-AF65-F5344CB8AC3E}">
        <p14:creationId xmlns:p14="http://schemas.microsoft.com/office/powerpoint/2010/main" val="4178694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Skewed Distributions</a:t>
            </a:r>
          </a:p>
        </p:txBody>
      </p:sp>
      <p:sp>
        <p:nvSpPr>
          <p:cNvPr id="3" name="Text Placeholder 2"/>
          <p:cNvSpPr>
            <a:spLocks noGrp="1"/>
          </p:cNvSpPr>
          <p:nvPr>
            <p:ph type="body" idx="1"/>
          </p:nvPr>
        </p:nvSpPr>
        <p:spPr/>
        <p:txBody>
          <a:bodyPr/>
          <a:lstStyle/>
          <a:p>
            <a:r>
              <a:rPr lang="en-US" dirty="0"/>
              <a:t>Log transformation offers more interpretable charts.</a:t>
            </a:r>
          </a:p>
          <a:p>
            <a:endParaRPr lang="en-US" dirty="0"/>
          </a:p>
          <a:p>
            <a:endParaRPr lang="en-US" dirty="0"/>
          </a:p>
          <a:p>
            <a:endParaRPr lang="en-US" dirty="0"/>
          </a:p>
          <a:p>
            <a:endParaRPr lang="en-US" dirty="0"/>
          </a:p>
          <a:p>
            <a:r>
              <a:rPr lang="en-US" dirty="0"/>
              <a:t>                              </a:t>
            </a:r>
            <a:r>
              <a:rPr lang="en-US" dirty="0">
                <a:sym typeface="Wingdings"/>
              </a:rPr>
              <a:t></a:t>
            </a:r>
            <a:endParaRPr lang="en-US" dirty="0"/>
          </a:p>
        </p:txBody>
      </p:sp>
      <p:sp>
        <p:nvSpPr>
          <p:cNvPr id="4" name="Slide Number Placeholder 3"/>
          <p:cNvSpPr>
            <a:spLocks noGrp="1"/>
          </p:cNvSpPr>
          <p:nvPr>
            <p:ph type="sldNum" sz="quarter" idx="4"/>
          </p:nvPr>
        </p:nvSpPr>
        <p:spPr/>
        <p:txBody>
          <a:bodyPr/>
          <a:lstStyle/>
          <a:p>
            <a:fld id="{7AD96CEF-24A8-C74F-A613-1FCB7E72B116}" type="slidenum">
              <a:rPr lang="uk-UA" smtClean="0"/>
              <a:pPr/>
              <a:t>7</a:t>
            </a:fld>
            <a:endParaRPr lang="uk-UA" dirty="0"/>
          </a:p>
        </p:txBody>
      </p:sp>
      <p:pic>
        <p:nvPicPr>
          <p:cNvPr id="5" name="Picture 4"/>
          <p:cNvPicPr>
            <a:picLocks noChangeAspect="1"/>
          </p:cNvPicPr>
          <p:nvPr/>
        </p:nvPicPr>
        <p:blipFill>
          <a:blip r:embed="rId2"/>
          <a:stretch>
            <a:fillRect/>
          </a:stretch>
        </p:blipFill>
        <p:spPr>
          <a:xfrm>
            <a:off x="5760300" y="2747204"/>
            <a:ext cx="2993572" cy="3697774"/>
          </a:xfrm>
          <a:prstGeom prst="rect">
            <a:avLst/>
          </a:prstGeom>
        </p:spPr>
      </p:pic>
      <p:pic>
        <p:nvPicPr>
          <p:cNvPr id="6" name="Picture 5"/>
          <p:cNvPicPr>
            <a:picLocks noChangeAspect="1"/>
          </p:cNvPicPr>
          <p:nvPr/>
        </p:nvPicPr>
        <p:blipFill>
          <a:blip r:embed="rId3"/>
          <a:stretch>
            <a:fillRect/>
          </a:stretch>
        </p:blipFill>
        <p:spPr>
          <a:xfrm>
            <a:off x="513175" y="2604030"/>
            <a:ext cx="2990659" cy="3694176"/>
          </a:xfrm>
          <a:prstGeom prst="rect">
            <a:avLst/>
          </a:prstGeom>
        </p:spPr>
      </p:pic>
    </p:spTree>
    <p:extLst>
      <p:ext uri="{BB962C8B-B14F-4D97-AF65-F5344CB8AC3E}">
        <p14:creationId xmlns:p14="http://schemas.microsoft.com/office/powerpoint/2010/main" val="2743165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Skewed Distributions</a:t>
            </a:r>
          </a:p>
        </p:txBody>
      </p:sp>
      <p:sp>
        <p:nvSpPr>
          <p:cNvPr id="3" name="Text Placeholder 2"/>
          <p:cNvSpPr>
            <a:spLocks noGrp="1"/>
          </p:cNvSpPr>
          <p:nvPr>
            <p:ph type="body" idx="1"/>
          </p:nvPr>
        </p:nvSpPr>
        <p:spPr/>
        <p:txBody>
          <a:bodyPr/>
          <a:lstStyle/>
          <a:p>
            <a:r>
              <a:rPr lang="en-US" dirty="0"/>
              <a:t>To comply with power law, log-log of the descending ECD should be a straight line.</a:t>
            </a:r>
          </a:p>
        </p:txBody>
      </p:sp>
      <p:sp>
        <p:nvSpPr>
          <p:cNvPr id="4" name="Slide Number Placeholder 3"/>
          <p:cNvSpPr>
            <a:spLocks noGrp="1"/>
          </p:cNvSpPr>
          <p:nvPr>
            <p:ph type="sldNum" sz="quarter" idx="4"/>
          </p:nvPr>
        </p:nvSpPr>
        <p:spPr/>
        <p:txBody>
          <a:bodyPr/>
          <a:lstStyle/>
          <a:p>
            <a:fld id="{7AD96CEF-24A8-C74F-A613-1FCB7E72B116}" type="slidenum">
              <a:rPr lang="uk-UA" smtClean="0"/>
              <a:pPr/>
              <a:t>8</a:t>
            </a:fld>
            <a:endParaRPr lang="uk-UA" dirty="0"/>
          </a:p>
        </p:txBody>
      </p:sp>
      <p:pic>
        <p:nvPicPr>
          <p:cNvPr id="5" name="Picture 4"/>
          <p:cNvPicPr>
            <a:picLocks noChangeAspect="1"/>
          </p:cNvPicPr>
          <p:nvPr/>
        </p:nvPicPr>
        <p:blipFill>
          <a:blip r:embed="rId2"/>
          <a:stretch>
            <a:fillRect/>
          </a:stretch>
        </p:blipFill>
        <p:spPr>
          <a:xfrm>
            <a:off x="282040" y="3335197"/>
            <a:ext cx="4169077" cy="2574240"/>
          </a:xfrm>
          <a:prstGeom prst="rect">
            <a:avLst/>
          </a:prstGeom>
        </p:spPr>
      </p:pic>
      <p:pic>
        <p:nvPicPr>
          <p:cNvPr id="6" name="Picture 5"/>
          <p:cNvPicPr>
            <a:picLocks noChangeAspect="1"/>
          </p:cNvPicPr>
          <p:nvPr/>
        </p:nvPicPr>
        <p:blipFill>
          <a:blip r:embed="rId3"/>
          <a:stretch>
            <a:fillRect/>
          </a:stretch>
        </p:blipFill>
        <p:spPr>
          <a:xfrm>
            <a:off x="4548316" y="3335198"/>
            <a:ext cx="4231402" cy="2612723"/>
          </a:xfrm>
          <a:prstGeom prst="rect">
            <a:avLst/>
          </a:prstGeom>
        </p:spPr>
      </p:pic>
    </p:spTree>
    <p:extLst>
      <p:ext uri="{BB962C8B-B14F-4D97-AF65-F5344CB8AC3E}">
        <p14:creationId xmlns:p14="http://schemas.microsoft.com/office/powerpoint/2010/main" val="3421300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Quantile-Quantile</a:t>
            </a:r>
            <a:r>
              <a:rPr lang="en-US" dirty="0"/>
              <a:t> Plots</a:t>
            </a:r>
          </a:p>
        </p:txBody>
      </p:sp>
      <p:sp>
        <p:nvSpPr>
          <p:cNvPr id="3" name="Text Placeholder 2"/>
          <p:cNvSpPr>
            <a:spLocks noGrp="1"/>
          </p:cNvSpPr>
          <p:nvPr>
            <p:ph type="body" idx="1"/>
          </p:nvPr>
        </p:nvSpPr>
        <p:spPr/>
        <p:txBody>
          <a:bodyPr/>
          <a:lstStyle/>
          <a:p>
            <a:r>
              <a:rPr lang="en-US" dirty="0" err="1"/>
              <a:t>Quantile-quantile</a:t>
            </a:r>
            <a:r>
              <a:rPr lang="en-US" dirty="0"/>
              <a:t> (q-q) plots are useful when we want to determine to what extent the observed data points follow a given distribution.</a:t>
            </a:r>
          </a:p>
          <a:p>
            <a:r>
              <a:rPr lang="en-US" dirty="0"/>
              <a:t>Visualizes the relationship between ranks and actual values. </a:t>
            </a:r>
          </a:p>
          <a:p>
            <a:r>
              <a:rPr lang="en-US" dirty="0"/>
              <a:t>We don’t plot the ranks directly; rather, we use them to predict where a given data point would fall if the data were distributed according to a specified reference distribution.</a:t>
            </a:r>
          </a:p>
        </p:txBody>
      </p:sp>
      <p:sp>
        <p:nvSpPr>
          <p:cNvPr id="4" name="Slide Number Placeholder 3"/>
          <p:cNvSpPr>
            <a:spLocks noGrp="1"/>
          </p:cNvSpPr>
          <p:nvPr>
            <p:ph type="sldNum" sz="quarter" idx="4"/>
          </p:nvPr>
        </p:nvSpPr>
        <p:spPr/>
        <p:txBody>
          <a:bodyPr/>
          <a:lstStyle/>
          <a:p>
            <a:fld id="{7AD96CEF-24A8-C74F-A613-1FCB7E72B116}" type="slidenum">
              <a:rPr lang="uk-UA" smtClean="0"/>
              <a:pPr/>
              <a:t>9</a:t>
            </a:fld>
            <a:endParaRPr lang="uk-UA" dirty="0"/>
          </a:p>
        </p:txBody>
      </p:sp>
    </p:spTree>
    <p:extLst>
      <p:ext uri="{BB962C8B-B14F-4D97-AF65-F5344CB8AC3E}">
        <p14:creationId xmlns:p14="http://schemas.microsoft.com/office/powerpoint/2010/main" val="1718587833"/>
      </p:ext>
    </p:extLst>
  </p:cSld>
  <p:clrMapOvr>
    <a:masterClrMapping/>
  </p:clrMapOvr>
</p:sld>
</file>

<file path=ppt/theme/theme1.xml><?xml version="1.0" encoding="utf-8"?>
<a:theme xmlns:a="http://schemas.openxmlformats.org/drawingml/2006/main" name="HB_datav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HB_dataviz.thmx</Template>
  <TotalTime>13044</TotalTime>
  <Words>1551</Words>
  <Application>Microsoft Macintosh PowerPoint</Application>
  <PresentationFormat>On-screen Show (4:3)</PresentationFormat>
  <Paragraphs>185</Paragraphs>
  <Slides>32</Slides>
  <Notes>7</Notes>
  <HiddenSlides>1</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HB_dataviz</vt:lpstr>
      <vt:lpstr>Introduction to Data Visualization Cumulative Distribution Functions, Q-Q Plots Many Distributions At Once, Proportions</vt:lpstr>
      <vt:lpstr>Empirical Cumulative Distribution Functions and Q-Q Plots</vt:lpstr>
      <vt:lpstr>Cumulative Distribution Functions</vt:lpstr>
      <vt:lpstr>Cumulative Distribution Functions</vt:lpstr>
      <vt:lpstr>Highly Skewed Distributions</vt:lpstr>
      <vt:lpstr>Highly Skewed Distributions</vt:lpstr>
      <vt:lpstr>Highly Skewed Distributions</vt:lpstr>
      <vt:lpstr>Highly Skewed Distributions</vt:lpstr>
      <vt:lpstr>Quantile-Quantile Plots</vt:lpstr>
      <vt:lpstr>Quantile-Quantile Plots</vt:lpstr>
      <vt:lpstr>Quantile-Quantile Plots</vt:lpstr>
      <vt:lpstr>Visualizing Many Distributions at Once</vt:lpstr>
      <vt:lpstr>Along the Vertical Axis</vt:lpstr>
      <vt:lpstr>Along the Vertical Axis-Box Plot</vt:lpstr>
      <vt:lpstr>Along the Vertical Axis-Box Plot</vt:lpstr>
      <vt:lpstr>Along the Vertical Axis-Violin Plot</vt:lpstr>
      <vt:lpstr>Along the Vertical Axis-Strip Chart</vt:lpstr>
      <vt:lpstr>Along the Vertical Axis-Sina Plot</vt:lpstr>
      <vt:lpstr>Along the Horizantal Axis-Ridgeline</vt:lpstr>
      <vt:lpstr>Along the Horizantal Axis-Histograms</vt:lpstr>
      <vt:lpstr>Visualizing Proportions</vt:lpstr>
      <vt:lpstr>Visualizing Proportions</vt:lpstr>
      <vt:lpstr>Visualizing Proportions</vt:lpstr>
      <vt:lpstr>Visualizing Proportions</vt:lpstr>
      <vt:lpstr>Visualizing Proportions</vt:lpstr>
      <vt:lpstr>Visualizing Proportions</vt:lpstr>
      <vt:lpstr>Nested Proportions</vt:lpstr>
      <vt:lpstr>Nested Proportions Gone Wrong</vt:lpstr>
      <vt:lpstr>Nested Proportions-Mosaic Plot</vt:lpstr>
      <vt:lpstr>Nested Proportions-Treemap Plot</vt:lpstr>
      <vt:lpstr>Nested Proportions-Nested Pies</vt:lpstr>
      <vt:lpstr>Nested Proportions-Parallel Sets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HB</dc:creator>
  <cp:lastModifiedBy>HB</cp:lastModifiedBy>
  <cp:revision>184</cp:revision>
  <dcterms:created xsi:type="dcterms:W3CDTF">2021-12-31T20:53:49Z</dcterms:created>
  <dcterms:modified xsi:type="dcterms:W3CDTF">2022-02-10T14:57:08Z</dcterms:modified>
</cp:coreProperties>
</file>